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slides/slide287.xml" ContentType="application/vnd.openxmlformats-officedocument.presentationml.slide+xml"/>
  <Override PartName="/ppt/slides/slide288.xml" ContentType="application/vnd.openxmlformats-officedocument.presentationml.slide+xml"/>
  <Override PartName="/ppt/slides/slide289.xml" ContentType="application/vnd.openxmlformats-officedocument.presentationml.slide+xml"/>
  <Override PartName="/ppt/slides/slide290.xml" ContentType="application/vnd.openxmlformats-officedocument.presentationml.slide+xml"/>
  <Override PartName="/ppt/slides/slide291.xml" ContentType="application/vnd.openxmlformats-officedocument.presentationml.slide+xml"/>
  <Override PartName="/ppt/slides/slide292.xml" ContentType="application/vnd.openxmlformats-officedocument.presentationml.slide+xml"/>
  <Override PartName="/ppt/slides/slide293.xml" ContentType="application/vnd.openxmlformats-officedocument.presentationml.slide+xml"/>
  <Override PartName="/ppt/slides/slide294.xml" ContentType="application/vnd.openxmlformats-officedocument.presentationml.slide+xml"/>
  <Override PartName="/ppt/slides/slide295.xml" ContentType="application/vnd.openxmlformats-officedocument.presentationml.slide+xml"/>
  <Override PartName="/ppt/slides/slide296.xml" ContentType="application/vnd.openxmlformats-officedocument.presentationml.slide+xml"/>
  <Override PartName="/ppt/slides/slide297.xml" ContentType="application/vnd.openxmlformats-officedocument.presentationml.slide+xml"/>
  <Override PartName="/ppt/slides/slide298.xml" ContentType="application/vnd.openxmlformats-officedocument.presentationml.slide+xml"/>
  <Override PartName="/ppt/slides/slide299.xml" ContentType="application/vnd.openxmlformats-officedocument.presentationml.slide+xml"/>
  <Override PartName="/ppt/slides/slide300.xml" ContentType="application/vnd.openxmlformats-officedocument.presentationml.slide+xml"/>
  <Override PartName="/ppt/slides/slide301.xml" ContentType="application/vnd.openxmlformats-officedocument.presentationml.slide+xml"/>
  <Override PartName="/ppt/slides/slide302.xml" ContentType="application/vnd.openxmlformats-officedocument.presentationml.slide+xml"/>
  <Override PartName="/ppt/slides/slide303.xml" ContentType="application/vnd.openxmlformats-officedocument.presentationml.slide+xml"/>
  <Override PartName="/ppt/slides/slide304.xml" ContentType="application/vnd.openxmlformats-officedocument.presentationml.slide+xml"/>
  <Override PartName="/ppt/slides/slide305.xml" ContentType="application/vnd.openxmlformats-officedocument.presentationml.slide+xml"/>
  <Override PartName="/ppt/slides/slide306.xml" ContentType="application/vnd.openxmlformats-officedocument.presentationml.slide+xml"/>
  <Override PartName="/ppt/slides/slide307.xml" ContentType="application/vnd.openxmlformats-officedocument.presentationml.slide+xml"/>
  <Override PartName="/ppt/slides/slide308.xml" ContentType="application/vnd.openxmlformats-officedocument.presentationml.slide+xml"/>
  <Override PartName="/ppt/slides/slide309.xml" ContentType="application/vnd.openxmlformats-officedocument.presentationml.slide+xml"/>
  <Override PartName="/ppt/slides/slide310.xml" ContentType="application/vnd.openxmlformats-officedocument.presentationml.slide+xml"/>
  <Override PartName="/ppt/slides/slide311.xml" ContentType="application/vnd.openxmlformats-officedocument.presentationml.slide+xml"/>
  <Override PartName="/ppt/slides/slide312.xml" ContentType="application/vnd.openxmlformats-officedocument.presentationml.slide+xml"/>
  <Override PartName="/ppt/slides/slide313.xml" ContentType="application/vnd.openxmlformats-officedocument.presentationml.slide+xml"/>
  <Override PartName="/ppt/slides/slide314.xml" ContentType="application/vnd.openxmlformats-officedocument.presentationml.slide+xml"/>
  <Override PartName="/ppt/slides/slide315.xml" ContentType="application/vnd.openxmlformats-officedocument.presentationml.slide+xml"/>
  <Override PartName="/ppt/slides/slide316.xml" ContentType="application/vnd.openxmlformats-officedocument.presentationml.slide+xml"/>
  <Override PartName="/ppt/slides/slide317.xml" ContentType="application/vnd.openxmlformats-officedocument.presentationml.slide+xml"/>
  <Override PartName="/ppt/slides/slide318.xml" ContentType="application/vnd.openxmlformats-officedocument.presentationml.slide+xml"/>
  <Override PartName="/ppt/slides/slide319.xml" ContentType="application/vnd.openxmlformats-officedocument.presentationml.slide+xml"/>
  <Override PartName="/ppt/slides/slide320.xml" ContentType="application/vnd.openxmlformats-officedocument.presentationml.slide+xml"/>
  <Override PartName="/ppt/slides/slide321.xml" ContentType="application/vnd.openxmlformats-officedocument.presentationml.slide+xml"/>
  <Override PartName="/ppt/slides/slide322.xml" ContentType="application/vnd.openxmlformats-officedocument.presentationml.slide+xml"/>
  <Override PartName="/ppt/slides/slide323.xml" ContentType="application/vnd.openxmlformats-officedocument.presentationml.slide+xml"/>
  <Override PartName="/ppt/slides/slide324.xml" ContentType="application/vnd.openxmlformats-officedocument.presentationml.slide+xml"/>
  <Override PartName="/ppt/slides/slide325.xml" ContentType="application/vnd.openxmlformats-officedocument.presentationml.slide+xml"/>
  <Override PartName="/ppt/slides/slide326.xml" ContentType="application/vnd.openxmlformats-officedocument.presentationml.slide+xml"/>
  <Override PartName="/ppt/slides/slide327.xml" ContentType="application/vnd.openxmlformats-officedocument.presentationml.slide+xml"/>
  <Override PartName="/ppt/slides/slide328.xml" ContentType="application/vnd.openxmlformats-officedocument.presentationml.slide+xml"/>
  <Override PartName="/ppt/slides/slide329.xml" ContentType="application/vnd.openxmlformats-officedocument.presentationml.slide+xml"/>
  <Override PartName="/ppt/slides/slide330.xml" ContentType="application/vnd.openxmlformats-officedocument.presentationml.slide+xml"/>
  <Override PartName="/ppt/slides/slide331.xml" ContentType="application/vnd.openxmlformats-officedocument.presentationml.slide+xml"/>
  <Override PartName="/ppt/slides/slide332.xml" ContentType="application/vnd.openxmlformats-officedocument.presentationml.slide+xml"/>
  <Override PartName="/ppt/slides/slide333.xml" ContentType="application/vnd.openxmlformats-officedocument.presentationml.slide+xml"/>
  <Override PartName="/ppt/slides/slide334.xml" ContentType="application/vnd.openxmlformats-officedocument.presentationml.slide+xml"/>
  <Override PartName="/ppt/slides/slide335.xml" ContentType="application/vnd.openxmlformats-officedocument.presentationml.slide+xml"/>
  <Override PartName="/ppt/slides/slide336.xml" ContentType="application/vnd.openxmlformats-officedocument.presentationml.slide+xml"/>
  <Override PartName="/ppt/slides/slide337.xml" ContentType="application/vnd.openxmlformats-officedocument.presentationml.slide+xml"/>
  <Override PartName="/ppt/slides/slide338.xml" ContentType="application/vnd.openxmlformats-officedocument.presentationml.slide+xml"/>
  <Override PartName="/ppt/slides/slide339.xml" ContentType="application/vnd.openxmlformats-officedocument.presentationml.slide+xml"/>
  <Override PartName="/ppt/slides/slide340.xml" ContentType="application/vnd.openxmlformats-officedocument.presentationml.slide+xml"/>
  <Override PartName="/ppt/slides/slide341.xml" ContentType="application/vnd.openxmlformats-officedocument.presentationml.slide+xml"/>
  <Override PartName="/ppt/slides/slide342.xml" ContentType="application/vnd.openxmlformats-officedocument.presentationml.slide+xml"/>
  <Override PartName="/ppt/slides/slide343.xml" ContentType="application/vnd.openxmlformats-officedocument.presentationml.slide+xml"/>
  <Override PartName="/ppt/slides/slide344.xml" ContentType="application/vnd.openxmlformats-officedocument.presentationml.slide+xml"/>
  <Override PartName="/ppt/slides/slide345.xml" ContentType="application/vnd.openxmlformats-officedocument.presentationml.slide+xml"/>
  <Override PartName="/ppt/slides/slide346.xml" ContentType="application/vnd.openxmlformats-officedocument.presentationml.slide+xml"/>
  <Override PartName="/ppt/slides/slide347.xml" ContentType="application/vnd.openxmlformats-officedocument.presentationml.slide+xml"/>
  <Override PartName="/ppt/slides/slide348.xml" ContentType="application/vnd.openxmlformats-officedocument.presentationml.slide+xml"/>
  <Override PartName="/ppt/slides/slide349.xml" ContentType="application/vnd.openxmlformats-officedocument.presentationml.slide+xml"/>
  <Override PartName="/ppt/slides/slide350.xml" ContentType="application/vnd.openxmlformats-officedocument.presentationml.slide+xml"/>
  <Override PartName="/ppt/slides/slide351.xml" ContentType="application/vnd.openxmlformats-officedocument.presentationml.slide+xml"/>
  <Override PartName="/ppt/slides/slide352.xml" ContentType="application/vnd.openxmlformats-officedocument.presentationml.slide+xml"/>
  <Override PartName="/ppt/slides/slide353.xml" ContentType="application/vnd.openxmlformats-officedocument.presentationml.slide+xml"/>
  <Override PartName="/ppt/slides/slide354.xml" ContentType="application/vnd.openxmlformats-officedocument.presentationml.slide+xml"/>
  <Override PartName="/ppt/slides/slide355.xml" ContentType="application/vnd.openxmlformats-officedocument.presentationml.slide+xml"/>
  <Override PartName="/ppt/slides/slide356.xml" ContentType="application/vnd.openxmlformats-officedocument.presentationml.slide+xml"/>
  <Override PartName="/ppt/slides/slide357.xml" ContentType="application/vnd.openxmlformats-officedocument.presentationml.slide+xml"/>
  <Override PartName="/ppt/slides/slide358.xml" ContentType="application/vnd.openxmlformats-officedocument.presentationml.slide+xml"/>
  <Override PartName="/ppt/slides/slide359.xml" ContentType="application/vnd.openxmlformats-officedocument.presentationml.slide+xml"/>
  <Override PartName="/ppt/slides/slide360.xml" ContentType="application/vnd.openxmlformats-officedocument.presentationml.slide+xml"/>
  <Override PartName="/ppt/slides/slide361.xml" ContentType="application/vnd.openxmlformats-officedocument.presentationml.slide+xml"/>
  <Override PartName="/ppt/slides/slide362.xml" ContentType="application/vnd.openxmlformats-officedocument.presentationml.slide+xml"/>
  <Override PartName="/ppt/slides/slide363.xml" ContentType="application/vnd.openxmlformats-officedocument.presentationml.slide+xml"/>
  <Override PartName="/ppt/slides/slide364.xml" ContentType="application/vnd.openxmlformats-officedocument.presentationml.slide+xml"/>
  <Override PartName="/ppt/slides/slide365.xml" ContentType="application/vnd.openxmlformats-officedocument.presentationml.slide+xml"/>
  <Override PartName="/ppt/slides/slide366.xml" ContentType="application/vnd.openxmlformats-officedocument.presentationml.slide+xml"/>
  <Override PartName="/ppt/slides/slide367.xml" ContentType="application/vnd.openxmlformats-officedocument.presentationml.slide+xml"/>
  <Override PartName="/ppt/slides/slide368.xml" ContentType="application/vnd.openxmlformats-officedocument.presentationml.slide+xml"/>
  <Override PartName="/ppt/slides/slide369.xml" ContentType="application/vnd.openxmlformats-officedocument.presentationml.slide+xml"/>
  <Override PartName="/ppt/slides/slide370.xml" ContentType="application/vnd.openxmlformats-officedocument.presentationml.slide+xml"/>
  <Override PartName="/ppt/slides/slide371.xml" ContentType="application/vnd.openxmlformats-officedocument.presentationml.slide+xml"/>
  <Override PartName="/ppt/slides/slide372.xml" ContentType="application/vnd.openxmlformats-officedocument.presentationml.slide+xml"/>
  <Override PartName="/ppt/slides/slide373.xml" ContentType="application/vnd.openxmlformats-officedocument.presentationml.slide+xml"/>
  <Override PartName="/ppt/slides/slide374.xml" ContentType="application/vnd.openxmlformats-officedocument.presentationml.slide+xml"/>
  <Override PartName="/ppt/slides/slide375.xml" ContentType="application/vnd.openxmlformats-officedocument.presentationml.slide+xml"/>
  <Override PartName="/ppt/slides/slide376.xml" ContentType="application/vnd.openxmlformats-officedocument.presentationml.slide+xml"/>
  <Override PartName="/ppt/slides/slide377.xml" ContentType="application/vnd.openxmlformats-officedocument.presentationml.slide+xml"/>
  <Override PartName="/ppt/slides/slide378.xml" ContentType="application/vnd.openxmlformats-officedocument.presentationml.slide+xml"/>
  <Override PartName="/ppt/slides/slide379.xml" ContentType="application/vnd.openxmlformats-officedocument.presentationml.slide+xml"/>
  <Override PartName="/ppt/slides/slide380.xml" ContentType="application/vnd.openxmlformats-officedocument.presentationml.slide+xml"/>
  <Override PartName="/ppt/slides/slide381.xml" ContentType="application/vnd.openxmlformats-officedocument.presentationml.slide+xml"/>
  <Override PartName="/ppt/slides/slide382.xml" ContentType="application/vnd.openxmlformats-officedocument.presentationml.slide+xml"/>
  <Override PartName="/ppt/slides/slide383.xml" ContentType="application/vnd.openxmlformats-officedocument.presentationml.slide+xml"/>
  <Override PartName="/ppt/slides/slide384.xml" ContentType="application/vnd.openxmlformats-officedocument.presentationml.slide+xml"/>
  <Override PartName="/ppt/slides/slide385.xml" ContentType="application/vnd.openxmlformats-officedocument.presentationml.slide+xml"/>
  <Override PartName="/ppt/slides/slide386.xml" ContentType="application/vnd.openxmlformats-officedocument.presentationml.slide+xml"/>
  <Override PartName="/ppt/slides/slide387.xml" ContentType="application/vnd.openxmlformats-officedocument.presentationml.slide+xml"/>
  <Override PartName="/ppt/slides/slide388.xml" ContentType="application/vnd.openxmlformats-officedocument.presentationml.slide+xml"/>
  <Override PartName="/ppt/slides/slide389.xml" ContentType="application/vnd.openxmlformats-officedocument.presentationml.slide+xml"/>
  <Override PartName="/ppt/slides/slide390.xml" ContentType="application/vnd.openxmlformats-officedocument.presentationml.slide+xml"/>
  <Override PartName="/ppt/slides/slide391.xml" ContentType="application/vnd.openxmlformats-officedocument.presentationml.slide+xml"/>
  <Override PartName="/ppt/slides/slide392.xml" ContentType="application/vnd.openxmlformats-officedocument.presentationml.slide+xml"/>
  <Override PartName="/ppt/slides/slide393.xml" ContentType="application/vnd.openxmlformats-officedocument.presentationml.slide+xml"/>
  <Override PartName="/ppt/slides/slide394.xml" ContentType="application/vnd.openxmlformats-officedocument.presentationml.slide+xml"/>
  <Override PartName="/ppt/slides/slide395.xml" ContentType="application/vnd.openxmlformats-officedocument.presentationml.slide+xml"/>
  <Override PartName="/ppt/slides/slide396.xml" ContentType="application/vnd.openxmlformats-officedocument.presentationml.slide+xml"/>
  <Override PartName="/ppt/slides/slide397.xml" ContentType="application/vnd.openxmlformats-officedocument.presentationml.slide+xml"/>
  <Override PartName="/ppt/slides/slide398.xml" ContentType="application/vnd.openxmlformats-officedocument.presentationml.slide+xml"/>
  <Override PartName="/ppt/slides/slide399.xml" ContentType="application/vnd.openxmlformats-officedocument.presentationml.slide+xml"/>
  <Override PartName="/ppt/slides/slide400.xml" ContentType="application/vnd.openxmlformats-officedocument.presentationml.slide+xml"/>
  <Override PartName="/ppt/slides/slide401.xml" ContentType="application/vnd.openxmlformats-officedocument.presentationml.slide+xml"/>
  <Override PartName="/ppt/slides/slide402.xml" ContentType="application/vnd.openxmlformats-officedocument.presentationml.slide+xml"/>
  <Override PartName="/ppt/slides/slide40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charts/chart28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charts/chart29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charts/chart30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charts/chart31.xml" ContentType="application/vnd.openxmlformats-officedocument.drawingml.chart+xml"/>
  <Override PartName="/ppt/charts/style31.xml" ContentType="application/vnd.ms-office.chartstyle+xml"/>
  <Override PartName="/ppt/charts/colors31.xml" ContentType="application/vnd.ms-office.chartcolorstyle+xml"/>
  <Override PartName="/ppt/charts/chart32.xml" ContentType="application/vnd.openxmlformats-officedocument.drawingml.chart+xml"/>
  <Override PartName="/ppt/charts/style32.xml" ContentType="application/vnd.ms-office.chartstyle+xml"/>
  <Override PartName="/ppt/charts/colors32.xml" ContentType="application/vnd.ms-office.chartcolorstyle+xml"/>
  <Override PartName="/ppt/charts/chart33.xml" ContentType="application/vnd.openxmlformats-officedocument.drawingml.chart+xml"/>
  <Override PartName="/ppt/charts/style33.xml" ContentType="application/vnd.ms-office.chartstyle+xml"/>
  <Override PartName="/ppt/charts/colors33.xml" ContentType="application/vnd.ms-office.chartcolorstyle+xml"/>
  <Override PartName="/ppt/charts/chart34.xml" ContentType="application/vnd.openxmlformats-officedocument.drawingml.chart+xml"/>
  <Override PartName="/ppt/charts/style34.xml" ContentType="application/vnd.ms-office.chartstyle+xml"/>
  <Override PartName="/ppt/charts/colors34.xml" ContentType="application/vnd.ms-office.chartcolorstyle+xml"/>
  <Override PartName="/ppt/charts/chart35.xml" ContentType="application/vnd.openxmlformats-officedocument.drawingml.chart+xml"/>
  <Override PartName="/ppt/charts/style35.xml" ContentType="application/vnd.ms-office.chartstyle+xml"/>
  <Override PartName="/ppt/charts/colors35.xml" ContentType="application/vnd.ms-office.chartcolorstyle+xml"/>
  <Override PartName="/ppt/charts/chart36.xml" ContentType="application/vnd.openxmlformats-officedocument.drawingml.chart+xml"/>
  <Override PartName="/ppt/charts/style36.xml" ContentType="application/vnd.ms-office.chartstyle+xml"/>
  <Override PartName="/ppt/charts/colors36.xml" ContentType="application/vnd.ms-office.chartcolorstyle+xml"/>
  <Override PartName="/ppt/charts/chart37.xml" ContentType="application/vnd.openxmlformats-officedocument.drawingml.chart+xml"/>
  <Override PartName="/ppt/charts/style37.xml" ContentType="application/vnd.ms-office.chartstyle+xml"/>
  <Override PartName="/ppt/charts/colors37.xml" ContentType="application/vnd.ms-office.chartcolorstyle+xml"/>
  <Override PartName="/ppt/charts/chart38.xml" ContentType="application/vnd.openxmlformats-officedocument.drawingml.chart+xml"/>
  <Override PartName="/ppt/charts/style38.xml" ContentType="application/vnd.ms-office.chartstyle+xml"/>
  <Override PartName="/ppt/charts/colors38.xml" ContentType="application/vnd.ms-office.chartcolorstyle+xml"/>
  <Override PartName="/ppt/charts/chart39.xml" ContentType="application/vnd.openxmlformats-officedocument.drawingml.chart+xml"/>
  <Override PartName="/ppt/charts/style39.xml" ContentType="application/vnd.ms-office.chartstyle+xml"/>
  <Override PartName="/ppt/charts/colors39.xml" ContentType="application/vnd.ms-office.chartcolorstyle+xml"/>
  <Override PartName="/ppt/charts/chart40.xml" ContentType="application/vnd.openxmlformats-officedocument.drawingml.chart+xml"/>
  <Override PartName="/ppt/charts/style40.xml" ContentType="application/vnd.ms-office.chartstyle+xml"/>
  <Override PartName="/ppt/charts/colors40.xml" ContentType="application/vnd.ms-office.chartcolorstyle+xml"/>
  <Override PartName="/ppt/charts/chart41.xml" ContentType="application/vnd.openxmlformats-officedocument.drawingml.chart+xml"/>
  <Override PartName="/ppt/charts/style41.xml" ContentType="application/vnd.ms-office.chartstyle+xml"/>
  <Override PartName="/ppt/charts/colors41.xml" ContentType="application/vnd.ms-office.chartcolorstyle+xml"/>
  <Override PartName="/ppt/charts/chart42.xml" ContentType="application/vnd.openxmlformats-officedocument.drawingml.chart+xml"/>
  <Override PartName="/ppt/charts/style42.xml" ContentType="application/vnd.ms-office.chartstyle+xml"/>
  <Override PartName="/ppt/charts/colors42.xml" ContentType="application/vnd.ms-office.chartcolorstyle+xml"/>
  <Override PartName="/ppt/charts/chart43.xml" ContentType="application/vnd.openxmlformats-officedocument.drawingml.chart+xml"/>
  <Override PartName="/ppt/charts/style43.xml" ContentType="application/vnd.ms-office.chartstyle+xml"/>
  <Override PartName="/ppt/charts/colors43.xml" ContentType="application/vnd.ms-office.chartcolorstyle+xml"/>
  <Override PartName="/ppt/charts/chart44.xml" ContentType="application/vnd.openxmlformats-officedocument.drawingml.chart+xml"/>
  <Override PartName="/ppt/charts/style44.xml" ContentType="application/vnd.ms-office.chartstyle+xml"/>
  <Override PartName="/ppt/charts/colors44.xml" ContentType="application/vnd.ms-office.chartcolorstyle+xml"/>
  <Override PartName="/ppt/charts/chart45.xml" ContentType="application/vnd.openxmlformats-officedocument.drawingml.chart+xml"/>
  <Override PartName="/ppt/charts/style45.xml" ContentType="application/vnd.ms-office.chartstyle+xml"/>
  <Override PartName="/ppt/charts/colors45.xml" ContentType="application/vnd.ms-office.chartcolorstyle+xml"/>
  <Override PartName="/ppt/charts/chart46.xml" ContentType="application/vnd.openxmlformats-officedocument.drawingml.chart+xml"/>
  <Override PartName="/ppt/charts/style46.xml" ContentType="application/vnd.ms-office.chartstyle+xml"/>
  <Override PartName="/ppt/charts/colors46.xml" ContentType="application/vnd.ms-office.chartcolorstyle+xml"/>
  <Override PartName="/ppt/charts/chart47.xml" ContentType="application/vnd.openxmlformats-officedocument.drawingml.chart+xml"/>
  <Override PartName="/ppt/charts/style47.xml" ContentType="application/vnd.ms-office.chartstyle+xml"/>
  <Override PartName="/ppt/charts/colors47.xml" ContentType="application/vnd.ms-office.chartcolorstyle+xml"/>
  <Override PartName="/ppt/charts/chart48.xml" ContentType="application/vnd.openxmlformats-officedocument.drawingml.chart+xml"/>
  <Override PartName="/ppt/charts/style48.xml" ContentType="application/vnd.ms-office.chartstyle+xml"/>
  <Override PartName="/ppt/charts/colors48.xml" ContentType="application/vnd.ms-office.chartcolorstyle+xml"/>
  <Override PartName="/ppt/charts/chart49.xml" ContentType="application/vnd.openxmlformats-officedocument.drawingml.chart+xml"/>
  <Override PartName="/ppt/charts/style49.xml" ContentType="application/vnd.ms-office.chartstyle+xml"/>
  <Override PartName="/ppt/charts/colors49.xml" ContentType="application/vnd.ms-office.chartcolorstyle+xml"/>
  <Override PartName="/ppt/charts/chart50.xml" ContentType="application/vnd.openxmlformats-officedocument.drawingml.chart+xml"/>
  <Override PartName="/ppt/charts/style50.xml" ContentType="application/vnd.ms-office.chartstyle+xml"/>
  <Override PartName="/ppt/charts/colors50.xml" ContentType="application/vnd.ms-office.chartcolorstyle+xml"/>
  <Override PartName="/ppt/charts/chart51.xml" ContentType="application/vnd.openxmlformats-officedocument.drawingml.chart+xml"/>
  <Override PartName="/ppt/charts/style51.xml" ContentType="application/vnd.ms-office.chartstyle+xml"/>
  <Override PartName="/ppt/charts/colors51.xml" ContentType="application/vnd.ms-office.chartcolorstyle+xml"/>
  <Override PartName="/ppt/charts/chart52.xml" ContentType="application/vnd.openxmlformats-officedocument.drawingml.chart+xml"/>
  <Override PartName="/ppt/charts/style52.xml" ContentType="application/vnd.ms-office.chartstyle+xml"/>
  <Override PartName="/ppt/charts/colors52.xml" ContentType="application/vnd.ms-office.chartcolorstyle+xml"/>
  <Override PartName="/ppt/charts/chart53.xml" ContentType="application/vnd.openxmlformats-officedocument.drawingml.chart+xml"/>
  <Override PartName="/ppt/charts/style53.xml" ContentType="application/vnd.ms-office.chartstyle+xml"/>
  <Override PartName="/ppt/charts/colors53.xml" ContentType="application/vnd.ms-office.chartcolorstyle+xml"/>
  <Override PartName="/ppt/charts/chart54.xml" ContentType="application/vnd.openxmlformats-officedocument.drawingml.chart+xml"/>
  <Override PartName="/ppt/charts/style54.xml" ContentType="application/vnd.ms-office.chartstyle+xml"/>
  <Override PartName="/ppt/charts/colors54.xml" ContentType="application/vnd.ms-office.chartcolorstyle+xml"/>
  <Override PartName="/ppt/charts/chart55.xml" ContentType="application/vnd.openxmlformats-officedocument.drawingml.chart+xml"/>
  <Override PartName="/ppt/charts/style55.xml" ContentType="application/vnd.ms-office.chartstyle+xml"/>
  <Override PartName="/ppt/charts/colors55.xml" ContentType="application/vnd.ms-office.chartcolorstyle+xml"/>
  <Override PartName="/ppt/charts/chart56.xml" ContentType="application/vnd.openxmlformats-officedocument.drawingml.chart+xml"/>
  <Override PartName="/ppt/charts/style56.xml" ContentType="application/vnd.ms-office.chartstyle+xml"/>
  <Override PartName="/ppt/charts/colors56.xml" ContentType="application/vnd.ms-office.chartcolorstyle+xml"/>
  <Override PartName="/ppt/charts/chart57.xml" ContentType="application/vnd.openxmlformats-officedocument.drawingml.chart+xml"/>
  <Override PartName="/ppt/charts/style57.xml" ContentType="application/vnd.ms-office.chartstyle+xml"/>
  <Override PartName="/ppt/charts/colors57.xml" ContentType="application/vnd.ms-office.chartcolorstyle+xml"/>
  <Override PartName="/ppt/charts/chart58.xml" ContentType="application/vnd.openxmlformats-officedocument.drawingml.chart+xml"/>
  <Override PartName="/ppt/charts/style58.xml" ContentType="application/vnd.ms-office.chartstyle+xml"/>
  <Override PartName="/ppt/charts/colors58.xml" ContentType="application/vnd.ms-office.chartcolorstyle+xml"/>
  <Override PartName="/ppt/charts/chart59.xml" ContentType="application/vnd.openxmlformats-officedocument.drawingml.chart+xml"/>
  <Override PartName="/ppt/charts/style59.xml" ContentType="application/vnd.ms-office.chartstyle+xml"/>
  <Override PartName="/ppt/charts/colors59.xml" ContentType="application/vnd.ms-office.chartcolorstyle+xml"/>
  <Override PartName="/ppt/charts/chart60.xml" ContentType="application/vnd.openxmlformats-officedocument.drawingml.chart+xml"/>
  <Override PartName="/ppt/charts/style60.xml" ContentType="application/vnd.ms-office.chartstyle+xml"/>
  <Override PartName="/ppt/charts/colors60.xml" ContentType="application/vnd.ms-office.chartcolorstyle+xml"/>
  <Override PartName="/ppt/charts/chart61.xml" ContentType="application/vnd.openxmlformats-officedocument.drawingml.chart+xml"/>
  <Override PartName="/ppt/charts/style61.xml" ContentType="application/vnd.ms-office.chartstyle+xml"/>
  <Override PartName="/ppt/charts/colors61.xml" ContentType="application/vnd.ms-office.chartcolorstyle+xml"/>
  <Override PartName="/ppt/charts/chart62.xml" ContentType="application/vnd.openxmlformats-officedocument.drawingml.chart+xml"/>
  <Override PartName="/ppt/charts/style62.xml" ContentType="application/vnd.ms-office.chartstyle+xml"/>
  <Override PartName="/ppt/charts/colors62.xml" ContentType="application/vnd.ms-office.chartcolorstyle+xml"/>
  <Override PartName="/ppt/charts/chart63.xml" ContentType="application/vnd.openxmlformats-officedocument.drawingml.chart+xml"/>
  <Override PartName="/ppt/charts/style63.xml" ContentType="application/vnd.ms-office.chartstyle+xml"/>
  <Override PartName="/ppt/charts/colors63.xml" ContentType="application/vnd.ms-office.chartcolorstyle+xml"/>
  <Override PartName="/ppt/charts/chart64.xml" ContentType="application/vnd.openxmlformats-officedocument.drawingml.chart+xml"/>
  <Override PartName="/ppt/charts/style64.xml" ContentType="application/vnd.ms-office.chartstyle+xml"/>
  <Override PartName="/ppt/charts/colors64.xml" ContentType="application/vnd.ms-office.chartcolorstyle+xml"/>
  <Override PartName="/ppt/charts/chart65.xml" ContentType="application/vnd.openxmlformats-officedocument.drawingml.chart+xml"/>
  <Override PartName="/ppt/charts/style65.xml" ContentType="application/vnd.ms-office.chartstyle+xml"/>
  <Override PartName="/ppt/charts/colors65.xml" ContentType="application/vnd.ms-office.chartcolorstyle+xml"/>
  <Override PartName="/ppt/charts/chart66.xml" ContentType="application/vnd.openxmlformats-officedocument.drawingml.chart+xml"/>
  <Override PartName="/ppt/charts/style66.xml" ContentType="application/vnd.ms-office.chartstyle+xml"/>
  <Override PartName="/ppt/charts/colors66.xml" ContentType="application/vnd.ms-office.chartcolorstyle+xml"/>
  <Override PartName="/ppt/charts/chart67.xml" ContentType="application/vnd.openxmlformats-officedocument.drawingml.chart+xml"/>
  <Override PartName="/ppt/charts/style67.xml" ContentType="application/vnd.ms-office.chartstyle+xml"/>
  <Override PartName="/ppt/charts/colors67.xml" ContentType="application/vnd.ms-office.chartcolorstyle+xml"/>
  <Override PartName="/ppt/charts/chart68.xml" ContentType="application/vnd.openxmlformats-officedocument.drawingml.chart+xml"/>
  <Override PartName="/ppt/charts/style68.xml" ContentType="application/vnd.ms-office.chartstyle+xml"/>
  <Override PartName="/ppt/charts/colors68.xml" ContentType="application/vnd.ms-office.chartcolorstyle+xml"/>
  <Override PartName="/ppt/charts/chart69.xml" ContentType="application/vnd.openxmlformats-officedocument.drawingml.chart+xml"/>
  <Override PartName="/ppt/charts/style69.xml" ContentType="application/vnd.ms-office.chartstyle+xml"/>
  <Override PartName="/ppt/charts/colors69.xml" ContentType="application/vnd.ms-office.chartcolorstyle+xml"/>
  <Override PartName="/ppt/charts/chart70.xml" ContentType="application/vnd.openxmlformats-officedocument.drawingml.chart+xml"/>
  <Override PartName="/ppt/charts/style70.xml" ContentType="application/vnd.ms-office.chartstyle+xml"/>
  <Override PartName="/ppt/charts/colors70.xml" ContentType="application/vnd.ms-office.chartcolorstyle+xml"/>
  <Override PartName="/ppt/charts/chart71.xml" ContentType="application/vnd.openxmlformats-officedocument.drawingml.chart+xml"/>
  <Override PartName="/ppt/charts/style71.xml" ContentType="application/vnd.ms-office.chartstyle+xml"/>
  <Override PartName="/ppt/charts/colors71.xml" ContentType="application/vnd.ms-office.chartcolorstyle+xml"/>
  <Override PartName="/ppt/charts/chart72.xml" ContentType="application/vnd.openxmlformats-officedocument.drawingml.chart+xml"/>
  <Override PartName="/ppt/charts/style72.xml" ContentType="application/vnd.ms-office.chartstyle+xml"/>
  <Override PartName="/ppt/charts/colors72.xml" ContentType="application/vnd.ms-office.chartcolorstyle+xml"/>
  <Override PartName="/ppt/charts/chart73.xml" ContentType="application/vnd.openxmlformats-officedocument.drawingml.chart+xml"/>
  <Override PartName="/ppt/charts/style73.xml" ContentType="application/vnd.ms-office.chartstyle+xml"/>
  <Override PartName="/ppt/charts/colors73.xml" ContentType="application/vnd.ms-office.chartcolorstyle+xml"/>
  <Override PartName="/ppt/charts/chart74.xml" ContentType="application/vnd.openxmlformats-officedocument.drawingml.chart+xml"/>
  <Override PartName="/ppt/charts/style74.xml" ContentType="application/vnd.ms-office.chartstyle+xml"/>
  <Override PartName="/ppt/charts/colors74.xml" ContentType="application/vnd.ms-office.chartcolorstyle+xml"/>
  <Override PartName="/ppt/charts/chart75.xml" ContentType="application/vnd.openxmlformats-officedocument.drawingml.chart+xml"/>
  <Override PartName="/ppt/charts/style75.xml" ContentType="application/vnd.ms-office.chartstyle+xml"/>
  <Override PartName="/ppt/charts/colors75.xml" ContentType="application/vnd.ms-office.chartcolorstyle+xml"/>
  <Override PartName="/ppt/charts/chart76.xml" ContentType="application/vnd.openxmlformats-officedocument.drawingml.chart+xml"/>
  <Override PartName="/ppt/charts/style76.xml" ContentType="application/vnd.ms-office.chartstyle+xml"/>
  <Override PartName="/ppt/charts/colors76.xml" ContentType="application/vnd.ms-office.chartcolorstyle+xml"/>
  <Override PartName="/ppt/charts/chart77.xml" ContentType="application/vnd.openxmlformats-officedocument.drawingml.chart+xml"/>
  <Override PartName="/ppt/charts/style77.xml" ContentType="application/vnd.ms-office.chartstyle+xml"/>
  <Override PartName="/ppt/charts/colors77.xml" ContentType="application/vnd.ms-office.chartcolorstyle+xml"/>
  <Override PartName="/ppt/charts/chart78.xml" ContentType="application/vnd.openxmlformats-officedocument.drawingml.chart+xml"/>
  <Override PartName="/ppt/charts/style78.xml" ContentType="application/vnd.ms-office.chartstyle+xml"/>
  <Override PartName="/ppt/charts/colors78.xml" ContentType="application/vnd.ms-office.chartcolorstyle+xml"/>
  <Override PartName="/ppt/charts/chart79.xml" ContentType="application/vnd.openxmlformats-officedocument.drawingml.chart+xml"/>
  <Override PartName="/ppt/charts/style79.xml" ContentType="application/vnd.ms-office.chartstyle+xml"/>
  <Override PartName="/ppt/charts/colors79.xml" ContentType="application/vnd.ms-office.chartcolorstyle+xml"/>
  <Override PartName="/ppt/charts/chart80.xml" ContentType="application/vnd.openxmlformats-officedocument.drawingml.chart+xml"/>
  <Override PartName="/ppt/charts/style80.xml" ContentType="application/vnd.ms-office.chartstyle+xml"/>
  <Override PartName="/ppt/charts/colors80.xml" ContentType="application/vnd.ms-office.chartcolorstyle+xml"/>
  <Override PartName="/ppt/charts/chart81.xml" ContentType="application/vnd.openxmlformats-officedocument.drawingml.chart+xml"/>
  <Override PartName="/ppt/charts/style81.xml" ContentType="application/vnd.ms-office.chartstyle+xml"/>
  <Override PartName="/ppt/charts/colors81.xml" ContentType="application/vnd.ms-office.chartcolorstyle+xml"/>
  <Override PartName="/ppt/charts/chart82.xml" ContentType="application/vnd.openxmlformats-officedocument.drawingml.chart+xml"/>
  <Override PartName="/ppt/charts/style82.xml" ContentType="application/vnd.ms-office.chartstyle+xml"/>
  <Override PartName="/ppt/charts/colors82.xml" ContentType="application/vnd.ms-office.chartcolorstyle+xml"/>
  <Override PartName="/ppt/charts/chart83.xml" ContentType="application/vnd.openxmlformats-officedocument.drawingml.chart+xml"/>
  <Override PartName="/ppt/charts/style83.xml" ContentType="application/vnd.ms-office.chartstyle+xml"/>
  <Override PartName="/ppt/charts/colors83.xml" ContentType="application/vnd.ms-office.chartcolorstyle+xml"/>
  <Override PartName="/ppt/charts/chart84.xml" ContentType="application/vnd.openxmlformats-officedocument.drawingml.chart+xml"/>
  <Override PartName="/ppt/charts/style84.xml" ContentType="application/vnd.ms-office.chartstyle+xml"/>
  <Override PartName="/ppt/charts/colors84.xml" ContentType="application/vnd.ms-office.chartcolorstyle+xml"/>
  <Override PartName="/ppt/charts/chart85.xml" ContentType="application/vnd.openxmlformats-officedocument.drawingml.chart+xml"/>
  <Override PartName="/ppt/charts/style85.xml" ContentType="application/vnd.ms-office.chartstyle+xml"/>
  <Override PartName="/ppt/charts/colors85.xml" ContentType="application/vnd.ms-office.chartcolorstyle+xml"/>
  <Override PartName="/ppt/charts/chart86.xml" ContentType="application/vnd.openxmlformats-officedocument.drawingml.chart+xml"/>
  <Override PartName="/ppt/charts/style86.xml" ContentType="application/vnd.ms-office.chartstyle+xml"/>
  <Override PartName="/ppt/charts/colors86.xml" ContentType="application/vnd.ms-office.chartcolorstyle+xml"/>
  <Override PartName="/ppt/charts/chart87.xml" ContentType="application/vnd.openxmlformats-officedocument.drawingml.chart+xml"/>
  <Override PartName="/ppt/charts/style87.xml" ContentType="application/vnd.ms-office.chartstyle+xml"/>
  <Override PartName="/ppt/charts/colors87.xml" ContentType="application/vnd.ms-office.chartcolorstyle+xml"/>
  <Override PartName="/ppt/charts/chart88.xml" ContentType="application/vnd.openxmlformats-officedocument.drawingml.chart+xml"/>
  <Override PartName="/ppt/charts/style88.xml" ContentType="application/vnd.ms-office.chartstyle+xml"/>
  <Override PartName="/ppt/charts/colors88.xml" ContentType="application/vnd.ms-office.chartcolorstyle+xml"/>
  <Override PartName="/ppt/charts/chart89.xml" ContentType="application/vnd.openxmlformats-officedocument.drawingml.chart+xml"/>
  <Override PartName="/ppt/charts/style89.xml" ContentType="application/vnd.ms-office.chartstyle+xml"/>
  <Override PartName="/ppt/charts/colors89.xml" ContentType="application/vnd.ms-office.chartcolorstyle+xml"/>
  <Override PartName="/ppt/charts/chart90.xml" ContentType="application/vnd.openxmlformats-officedocument.drawingml.chart+xml"/>
  <Override PartName="/ppt/charts/style90.xml" ContentType="application/vnd.ms-office.chartstyle+xml"/>
  <Override PartName="/ppt/charts/colors90.xml" ContentType="application/vnd.ms-office.chartcolorstyle+xml"/>
  <Override PartName="/ppt/charts/chart91.xml" ContentType="application/vnd.openxmlformats-officedocument.drawingml.chart+xml"/>
  <Override PartName="/ppt/charts/style91.xml" ContentType="application/vnd.ms-office.chartstyle+xml"/>
  <Override PartName="/ppt/charts/colors91.xml" ContentType="application/vnd.ms-office.chartcolorstyle+xml"/>
  <Override PartName="/ppt/charts/chart92.xml" ContentType="application/vnd.openxmlformats-officedocument.drawingml.chart+xml"/>
  <Override PartName="/ppt/charts/style92.xml" ContentType="application/vnd.ms-office.chartstyle+xml"/>
  <Override PartName="/ppt/charts/colors92.xml" ContentType="application/vnd.ms-office.chartcolorstyle+xml"/>
  <Override PartName="/ppt/charts/chart93.xml" ContentType="application/vnd.openxmlformats-officedocument.drawingml.chart+xml"/>
  <Override PartName="/ppt/charts/style93.xml" ContentType="application/vnd.ms-office.chartstyle+xml"/>
  <Override PartName="/ppt/charts/colors93.xml" ContentType="application/vnd.ms-office.chartcolorstyle+xml"/>
  <Override PartName="/ppt/charts/chart94.xml" ContentType="application/vnd.openxmlformats-officedocument.drawingml.chart+xml"/>
  <Override PartName="/ppt/charts/style94.xml" ContentType="application/vnd.ms-office.chartstyle+xml"/>
  <Override PartName="/ppt/charts/colors94.xml" ContentType="application/vnd.ms-office.chartcolorstyle+xml"/>
  <Override PartName="/ppt/charts/chart95.xml" ContentType="application/vnd.openxmlformats-officedocument.drawingml.chart+xml"/>
  <Override PartName="/ppt/charts/style95.xml" ContentType="application/vnd.ms-office.chartstyle+xml"/>
  <Override PartName="/ppt/charts/colors95.xml" ContentType="application/vnd.ms-office.chartcolorstyle+xml"/>
  <Override PartName="/ppt/charts/chart96.xml" ContentType="application/vnd.openxmlformats-officedocument.drawingml.chart+xml"/>
  <Override PartName="/ppt/charts/style96.xml" ContentType="application/vnd.ms-office.chartstyle+xml"/>
  <Override PartName="/ppt/charts/colors96.xml" ContentType="application/vnd.ms-office.chartcolorstyle+xml"/>
  <Override PartName="/ppt/charts/chart97.xml" ContentType="application/vnd.openxmlformats-officedocument.drawingml.chart+xml"/>
  <Override PartName="/ppt/charts/style97.xml" ContentType="application/vnd.ms-office.chartstyle+xml"/>
  <Override PartName="/ppt/charts/colors97.xml" ContentType="application/vnd.ms-office.chartcolorstyle+xml"/>
  <Override PartName="/ppt/charts/chart98.xml" ContentType="application/vnd.openxmlformats-officedocument.drawingml.chart+xml"/>
  <Override PartName="/ppt/charts/style98.xml" ContentType="application/vnd.ms-office.chartstyle+xml"/>
  <Override PartName="/ppt/charts/colors98.xml" ContentType="application/vnd.ms-office.chartcolorstyle+xml"/>
  <Override PartName="/ppt/charts/chart99.xml" ContentType="application/vnd.openxmlformats-officedocument.drawingml.chart+xml"/>
  <Override PartName="/ppt/charts/style99.xml" ContentType="application/vnd.ms-office.chartstyle+xml"/>
  <Override PartName="/ppt/charts/colors99.xml" ContentType="application/vnd.ms-office.chartcolorstyle+xml"/>
  <Override PartName="/ppt/charts/chart100.xml" ContentType="application/vnd.openxmlformats-officedocument.drawingml.chart+xml"/>
  <Override PartName="/ppt/charts/style100.xml" ContentType="application/vnd.ms-office.chartstyle+xml"/>
  <Override PartName="/ppt/charts/colors100.xml" ContentType="application/vnd.ms-office.chartcolorstyle+xml"/>
  <Override PartName="/ppt/charts/chart101.xml" ContentType="application/vnd.openxmlformats-officedocument.drawingml.chart+xml"/>
  <Override PartName="/ppt/charts/style101.xml" ContentType="application/vnd.ms-office.chartstyle+xml"/>
  <Override PartName="/ppt/charts/colors101.xml" ContentType="application/vnd.ms-office.chartcolorstyle+xml"/>
  <Override PartName="/ppt/charts/chart102.xml" ContentType="application/vnd.openxmlformats-officedocument.drawingml.chart+xml"/>
  <Override PartName="/ppt/charts/style102.xml" ContentType="application/vnd.ms-office.chartstyle+xml"/>
  <Override PartName="/ppt/charts/colors102.xml" ContentType="application/vnd.ms-office.chartcolorstyle+xml"/>
  <Override PartName="/ppt/charts/chart103.xml" ContentType="application/vnd.openxmlformats-officedocument.drawingml.chart+xml"/>
  <Override PartName="/ppt/charts/style103.xml" ContentType="application/vnd.ms-office.chartstyle+xml"/>
  <Override PartName="/ppt/charts/colors103.xml" ContentType="application/vnd.ms-office.chartcolorstyle+xml"/>
  <Override PartName="/ppt/charts/chart104.xml" ContentType="application/vnd.openxmlformats-officedocument.drawingml.chart+xml"/>
  <Override PartName="/ppt/charts/style104.xml" ContentType="application/vnd.ms-office.chartstyle+xml"/>
  <Override PartName="/ppt/charts/colors104.xml" ContentType="application/vnd.ms-office.chartcolorstyle+xml"/>
  <Override PartName="/ppt/charts/chart105.xml" ContentType="application/vnd.openxmlformats-officedocument.drawingml.chart+xml"/>
  <Override PartName="/ppt/charts/style105.xml" ContentType="application/vnd.ms-office.chartstyle+xml"/>
  <Override PartName="/ppt/charts/colors105.xml" ContentType="application/vnd.ms-office.chartcolorstyle+xml"/>
  <Override PartName="/ppt/charts/chart106.xml" ContentType="application/vnd.openxmlformats-officedocument.drawingml.chart+xml"/>
  <Override PartName="/ppt/charts/style106.xml" ContentType="application/vnd.ms-office.chartstyle+xml"/>
  <Override PartName="/ppt/charts/colors106.xml" ContentType="application/vnd.ms-office.chartcolorstyle+xml"/>
  <Override PartName="/ppt/charts/chart107.xml" ContentType="application/vnd.openxmlformats-officedocument.drawingml.chart+xml"/>
  <Override PartName="/ppt/charts/style107.xml" ContentType="application/vnd.ms-office.chartstyle+xml"/>
  <Override PartName="/ppt/charts/colors107.xml" ContentType="application/vnd.ms-office.chartcolorstyle+xml"/>
  <Override PartName="/ppt/charts/chart108.xml" ContentType="application/vnd.openxmlformats-officedocument.drawingml.chart+xml"/>
  <Override PartName="/ppt/charts/style108.xml" ContentType="application/vnd.ms-office.chartstyle+xml"/>
  <Override PartName="/ppt/charts/colors108.xml" ContentType="application/vnd.ms-office.chartcolorstyle+xml"/>
  <Override PartName="/ppt/charts/chart109.xml" ContentType="application/vnd.openxmlformats-officedocument.drawingml.chart+xml"/>
  <Override PartName="/ppt/charts/style109.xml" ContentType="application/vnd.ms-office.chartstyle+xml"/>
  <Override PartName="/ppt/charts/colors109.xml" ContentType="application/vnd.ms-office.chartcolorstyle+xml"/>
  <Override PartName="/ppt/charts/chart110.xml" ContentType="application/vnd.openxmlformats-officedocument.drawingml.chart+xml"/>
  <Override PartName="/ppt/charts/style110.xml" ContentType="application/vnd.ms-office.chartstyle+xml"/>
  <Override PartName="/ppt/charts/colors110.xml" ContentType="application/vnd.ms-office.chartcolorstyle+xml"/>
  <Override PartName="/ppt/charts/chart111.xml" ContentType="application/vnd.openxmlformats-officedocument.drawingml.chart+xml"/>
  <Override PartName="/ppt/charts/style111.xml" ContentType="application/vnd.ms-office.chartstyle+xml"/>
  <Override PartName="/ppt/charts/colors111.xml" ContentType="application/vnd.ms-office.chartcolorstyle+xml"/>
  <Override PartName="/ppt/charts/chart112.xml" ContentType="application/vnd.openxmlformats-officedocument.drawingml.chart+xml"/>
  <Override PartName="/ppt/charts/style112.xml" ContentType="application/vnd.ms-office.chartstyle+xml"/>
  <Override PartName="/ppt/charts/colors112.xml" ContentType="application/vnd.ms-office.chartcolorstyle+xml"/>
  <Override PartName="/ppt/charts/chart113.xml" ContentType="application/vnd.openxmlformats-officedocument.drawingml.chart+xml"/>
  <Override PartName="/ppt/charts/style113.xml" ContentType="application/vnd.ms-office.chartstyle+xml"/>
  <Override PartName="/ppt/charts/colors113.xml" ContentType="application/vnd.ms-office.chartcolorstyle+xml"/>
  <Override PartName="/ppt/charts/chart114.xml" ContentType="application/vnd.openxmlformats-officedocument.drawingml.chart+xml"/>
  <Override PartName="/ppt/charts/style114.xml" ContentType="application/vnd.ms-office.chartstyle+xml"/>
  <Override PartName="/ppt/charts/colors114.xml" ContentType="application/vnd.ms-office.chartcolorstyle+xml"/>
  <Override PartName="/ppt/charts/chart115.xml" ContentType="application/vnd.openxmlformats-officedocument.drawingml.chart+xml"/>
  <Override PartName="/ppt/charts/style115.xml" ContentType="application/vnd.ms-office.chartstyle+xml"/>
  <Override PartName="/ppt/charts/colors115.xml" ContentType="application/vnd.ms-office.chartcolorstyle+xml"/>
  <Override PartName="/ppt/charts/chart116.xml" ContentType="application/vnd.openxmlformats-officedocument.drawingml.chart+xml"/>
  <Override PartName="/ppt/charts/style116.xml" ContentType="application/vnd.ms-office.chartstyle+xml"/>
  <Override PartName="/ppt/charts/colors116.xml" ContentType="application/vnd.ms-office.chartcolorstyle+xml"/>
  <Override PartName="/ppt/charts/chart117.xml" ContentType="application/vnd.openxmlformats-officedocument.drawingml.chart+xml"/>
  <Override PartName="/ppt/charts/style117.xml" ContentType="application/vnd.ms-office.chartstyle+xml"/>
  <Override PartName="/ppt/charts/colors117.xml" ContentType="application/vnd.ms-office.chartcolorstyle+xml"/>
  <Override PartName="/ppt/charts/chart118.xml" ContentType="application/vnd.openxmlformats-officedocument.drawingml.chart+xml"/>
  <Override PartName="/ppt/charts/style118.xml" ContentType="application/vnd.ms-office.chartstyle+xml"/>
  <Override PartName="/ppt/charts/colors118.xml" ContentType="application/vnd.ms-office.chartcolorstyle+xml"/>
  <Override PartName="/ppt/charts/chart119.xml" ContentType="application/vnd.openxmlformats-officedocument.drawingml.chart+xml"/>
  <Override PartName="/ppt/charts/style119.xml" ContentType="application/vnd.ms-office.chartstyle+xml"/>
  <Override PartName="/ppt/charts/colors119.xml" ContentType="application/vnd.ms-office.chartcolorstyle+xml"/>
  <Override PartName="/ppt/charts/chart120.xml" ContentType="application/vnd.openxmlformats-officedocument.drawingml.chart+xml"/>
  <Override PartName="/ppt/charts/style120.xml" ContentType="application/vnd.ms-office.chartstyle+xml"/>
  <Override PartName="/ppt/charts/colors120.xml" ContentType="application/vnd.ms-office.chartcolorstyle+xml"/>
  <Override PartName="/ppt/charts/chart121.xml" ContentType="application/vnd.openxmlformats-officedocument.drawingml.chart+xml"/>
  <Override PartName="/ppt/charts/style121.xml" ContentType="application/vnd.ms-office.chartstyle+xml"/>
  <Override PartName="/ppt/charts/colors121.xml" ContentType="application/vnd.ms-office.chartcolorstyle+xml"/>
  <Override PartName="/ppt/charts/chart122.xml" ContentType="application/vnd.openxmlformats-officedocument.drawingml.chart+xml"/>
  <Override PartName="/ppt/charts/style122.xml" ContentType="application/vnd.ms-office.chartstyle+xml"/>
  <Override PartName="/ppt/charts/colors122.xml" ContentType="application/vnd.ms-office.chartcolorstyle+xml"/>
  <Override PartName="/ppt/charts/chart123.xml" ContentType="application/vnd.openxmlformats-officedocument.drawingml.chart+xml"/>
  <Override PartName="/ppt/charts/style123.xml" ContentType="application/vnd.ms-office.chartstyle+xml"/>
  <Override PartName="/ppt/charts/colors123.xml" ContentType="application/vnd.ms-office.chartcolorstyle+xml"/>
  <Override PartName="/ppt/charts/chart124.xml" ContentType="application/vnd.openxmlformats-officedocument.drawingml.chart+xml"/>
  <Override PartName="/ppt/charts/style124.xml" ContentType="application/vnd.ms-office.chartstyle+xml"/>
  <Override PartName="/ppt/charts/colors124.xml" ContentType="application/vnd.ms-office.chartcolorstyle+xml"/>
  <Override PartName="/ppt/charts/chart125.xml" ContentType="application/vnd.openxmlformats-officedocument.drawingml.chart+xml"/>
  <Override PartName="/ppt/charts/style125.xml" ContentType="application/vnd.ms-office.chartstyle+xml"/>
  <Override PartName="/ppt/charts/colors125.xml" ContentType="application/vnd.ms-office.chartcolorstyle+xml"/>
  <Override PartName="/ppt/charts/chart126.xml" ContentType="application/vnd.openxmlformats-officedocument.drawingml.chart+xml"/>
  <Override PartName="/ppt/charts/style126.xml" ContentType="application/vnd.ms-office.chartstyle+xml"/>
  <Override PartName="/ppt/charts/colors126.xml" ContentType="application/vnd.ms-office.chartcolorstyle+xml"/>
  <Override PartName="/ppt/charts/chart127.xml" ContentType="application/vnd.openxmlformats-officedocument.drawingml.chart+xml"/>
  <Override PartName="/ppt/charts/style127.xml" ContentType="application/vnd.ms-office.chartstyle+xml"/>
  <Override PartName="/ppt/charts/colors127.xml" ContentType="application/vnd.ms-office.chartcolorstyle+xml"/>
  <Override PartName="/ppt/charts/chart128.xml" ContentType="application/vnd.openxmlformats-officedocument.drawingml.chart+xml"/>
  <Override PartName="/ppt/charts/style128.xml" ContentType="application/vnd.ms-office.chartstyle+xml"/>
  <Override PartName="/ppt/charts/colors128.xml" ContentType="application/vnd.ms-office.chartcolorstyle+xml"/>
  <Override PartName="/ppt/charts/chart129.xml" ContentType="application/vnd.openxmlformats-officedocument.drawingml.chart+xml"/>
  <Override PartName="/ppt/charts/style129.xml" ContentType="application/vnd.ms-office.chartstyle+xml"/>
  <Override PartName="/ppt/charts/colors129.xml" ContentType="application/vnd.ms-office.chartcolorstyle+xml"/>
  <Override PartName="/ppt/charts/chart130.xml" ContentType="application/vnd.openxmlformats-officedocument.drawingml.chart+xml"/>
  <Override PartName="/ppt/charts/style130.xml" ContentType="application/vnd.ms-office.chartstyle+xml"/>
  <Override PartName="/ppt/charts/colors130.xml" ContentType="application/vnd.ms-office.chartcolorstyle+xml"/>
  <Override PartName="/ppt/charts/chart131.xml" ContentType="application/vnd.openxmlformats-officedocument.drawingml.chart+xml"/>
  <Override PartName="/ppt/charts/style131.xml" ContentType="application/vnd.ms-office.chartstyle+xml"/>
  <Override PartName="/ppt/charts/colors131.xml" ContentType="application/vnd.ms-office.chartcolorstyle+xml"/>
  <Override PartName="/ppt/charts/chart132.xml" ContentType="application/vnd.openxmlformats-officedocument.drawingml.chart+xml"/>
  <Override PartName="/ppt/charts/style132.xml" ContentType="application/vnd.ms-office.chartstyle+xml"/>
  <Override PartName="/ppt/charts/colors132.xml" ContentType="application/vnd.ms-office.chartcolorstyle+xml"/>
  <Override PartName="/ppt/charts/chart133.xml" ContentType="application/vnd.openxmlformats-officedocument.drawingml.chart+xml"/>
  <Override PartName="/ppt/charts/style133.xml" ContentType="application/vnd.ms-office.chartstyle+xml"/>
  <Override PartName="/ppt/charts/colors133.xml" ContentType="application/vnd.ms-office.chartcolorstyle+xml"/>
  <Override PartName="/ppt/charts/chart134.xml" ContentType="application/vnd.openxmlformats-officedocument.drawingml.chart+xml"/>
  <Override PartName="/ppt/charts/style134.xml" ContentType="application/vnd.ms-office.chartstyle+xml"/>
  <Override PartName="/ppt/charts/colors134.xml" ContentType="application/vnd.ms-office.chartcolorstyle+xml"/>
  <Override PartName="/ppt/charts/chart135.xml" ContentType="application/vnd.openxmlformats-officedocument.drawingml.chart+xml"/>
  <Override PartName="/ppt/charts/style135.xml" ContentType="application/vnd.ms-office.chartstyle+xml"/>
  <Override PartName="/ppt/charts/colors135.xml" ContentType="application/vnd.ms-office.chartcolorstyle+xml"/>
  <Override PartName="/ppt/charts/chart136.xml" ContentType="application/vnd.openxmlformats-officedocument.drawingml.chart+xml"/>
  <Override PartName="/ppt/charts/style136.xml" ContentType="application/vnd.ms-office.chartstyle+xml"/>
  <Override PartName="/ppt/charts/colors136.xml" ContentType="application/vnd.ms-office.chartcolorstyle+xml"/>
  <Override PartName="/ppt/charts/chart137.xml" ContentType="application/vnd.openxmlformats-officedocument.drawingml.chart+xml"/>
  <Override PartName="/ppt/charts/style137.xml" ContentType="application/vnd.ms-office.chartstyle+xml"/>
  <Override PartName="/ppt/charts/colors137.xml" ContentType="application/vnd.ms-office.chartcolorstyle+xml"/>
  <Override PartName="/ppt/charts/chart138.xml" ContentType="application/vnd.openxmlformats-officedocument.drawingml.chart+xml"/>
  <Override PartName="/ppt/charts/style138.xml" ContentType="application/vnd.ms-office.chartstyle+xml"/>
  <Override PartName="/ppt/charts/colors138.xml" ContentType="application/vnd.ms-office.chartcolorstyle+xml"/>
  <Override PartName="/ppt/charts/chart139.xml" ContentType="application/vnd.openxmlformats-officedocument.drawingml.chart+xml"/>
  <Override PartName="/ppt/charts/style139.xml" ContentType="application/vnd.ms-office.chartstyle+xml"/>
  <Override PartName="/ppt/charts/colors139.xml" ContentType="application/vnd.ms-office.chartcolorstyle+xml"/>
  <Override PartName="/ppt/charts/chart140.xml" ContentType="application/vnd.openxmlformats-officedocument.drawingml.chart+xml"/>
  <Override PartName="/ppt/charts/style140.xml" ContentType="application/vnd.ms-office.chartstyle+xml"/>
  <Override PartName="/ppt/charts/colors140.xml" ContentType="application/vnd.ms-office.chartcolorstyle+xml"/>
  <Override PartName="/ppt/charts/chart141.xml" ContentType="application/vnd.openxmlformats-officedocument.drawingml.chart+xml"/>
  <Override PartName="/ppt/charts/style141.xml" ContentType="application/vnd.ms-office.chartstyle+xml"/>
  <Override PartName="/ppt/charts/colors141.xml" ContentType="application/vnd.ms-office.chartcolorstyle+xml"/>
  <Override PartName="/ppt/charts/chart142.xml" ContentType="application/vnd.openxmlformats-officedocument.drawingml.chart+xml"/>
  <Override PartName="/ppt/charts/style142.xml" ContentType="application/vnd.ms-office.chartstyle+xml"/>
  <Override PartName="/ppt/charts/colors142.xml" ContentType="application/vnd.ms-office.chartcolorstyle+xml"/>
  <Override PartName="/ppt/charts/chart143.xml" ContentType="application/vnd.openxmlformats-officedocument.drawingml.chart+xml"/>
  <Override PartName="/ppt/charts/style143.xml" ContentType="application/vnd.ms-office.chartstyle+xml"/>
  <Override PartName="/ppt/charts/colors143.xml" ContentType="application/vnd.ms-office.chartcolorstyle+xml"/>
  <Override PartName="/ppt/charts/chart144.xml" ContentType="application/vnd.openxmlformats-officedocument.drawingml.chart+xml"/>
  <Override PartName="/ppt/charts/style144.xml" ContentType="application/vnd.ms-office.chartstyle+xml"/>
  <Override PartName="/ppt/charts/colors144.xml" ContentType="application/vnd.ms-office.chartcolorstyle+xml"/>
  <Override PartName="/ppt/charts/chart145.xml" ContentType="application/vnd.openxmlformats-officedocument.drawingml.chart+xml"/>
  <Override PartName="/ppt/charts/style145.xml" ContentType="application/vnd.ms-office.chartstyle+xml"/>
  <Override PartName="/ppt/charts/colors145.xml" ContentType="application/vnd.ms-office.chartcolorstyle+xml"/>
  <Override PartName="/ppt/charts/chart146.xml" ContentType="application/vnd.openxmlformats-officedocument.drawingml.chart+xml"/>
  <Override PartName="/ppt/charts/style146.xml" ContentType="application/vnd.ms-office.chartstyle+xml"/>
  <Override PartName="/ppt/charts/colors146.xml" ContentType="application/vnd.ms-office.chartcolorstyle+xml"/>
  <Override PartName="/ppt/charts/chart147.xml" ContentType="application/vnd.openxmlformats-officedocument.drawingml.chart+xml"/>
  <Override PartName="/ppt/charts/style147.xml" ContentType="application/vnd.ms-office.chartstyle+xml"/>
  <Override PartName="/ppt/charts/colors147.xml" ContentType="application/vnd.ms-office.chartcolorstyle+xml"/>
  <Override PartName="/ppt/charts/chart148.xml" ContentType="application/vnd.openxmlformats-officedocument.drawingml.chart+xml"/>
  <Override PartName="/ppt/charts/style148.xml" ContentType="application/vnd.ms-office.chartstyle+xml"/>
  <Override PartName="/ppt/charts/colors148.xml" ContentType="application/vnd.ms-office.chartcolorstyle+xml"/>
  <Override PartName="/ppt/charts/chart149.xml" ContentType="application/vnd.openxmlformats-officedocument.drawingml.chart+xml"/>
  <Override PartName="/ppt/charts/style149.xml" ContentType="application/vnd.ms-office.chartstyle+xml"/>
  <Override PartName="/ppt/charts/colors149.xml" ContentType="application/vnd.ms-office.chartcolorstyle+xml"/>
  <Override PartName="/ppt/charts/chart150.xml" ContentType="application/vnd.openxmlformats-officedocument.drawingml.chart+xml"/>
  <Override PartName="/ppt/charts/style150.xml" ContentType="application/vnd.ms-office.chartstyle+xml"/>
  <Override PartName="/ppt/charts/colors150.xml" ContentType="application/vnd.ms-office.chartcolorstyle+xml"/>
  <Override PartName="/ppt/charts/chart151.xml" ContentType="application/vnd.openxmlformats-officedocument.drawingml.chart+xml"/>
  <Override PartName="/ppt/charts/style151.xml" ContentType="application/vnd.ms-office.chartstyle+xml"/>
  <Override PartName="/ppt/charts/colors151.xml" ContentType="application/vnd.ms-office.chartcolorstyle+xml"/>
  <Override PartName="/ppt/charts/chart152.xml" ContentType="application/vnd.openxmlformats-officedocument.drawingml.chart+xml"/>
  <Override PartName="/ppt/charts/style152.xml" ContentType="application/vnd.ms-office.chartstyle+xml"/>
  <Override PartName="/ppt/charts/colors152.xml" ContentType="application/vnd.ms-office.chartcolorstyle+xml"/>
  <Override PartName="/ppt/charts/chart153.xml" ContentType="application/vnd.openxmlformats-officedocument.drawingml.chart+xml"/>
  <Override PartName="/ppt/charts/style153.xml" ContentType="application/vnd.ms-office.chartstyle+xml"/>
  <Override PartName="/ppt/charts/colors153.xml" ContentType="application/vnd.ms-office.chartcolorstyle+xml"/>
  <Override PartName="/ppt/charts/chart154.xml" ContentType="application/vnd.openxmlformats-officedocument.drawingml.chart+xml"/>
  <Override PartName="/ppt/charts/style154.xml" ContentType="application/vnd.ms-office.chartstyle+xml"/>
  <Override PartName="/ppt/charts/colors154.xml" ContentType="application/vnd.ms-office.chartcolorstyle+xml"/>
  <Override PartName="/ppt/charts/chart155.xml" ContentType="application/vnd.openxmlformats-officedocument.drawingml.chart+xml"/>
  <Override PartName="/ppt/charts/style155.xml" ContentType="application/vnd.ms-office.chartstyle+xml"/>
  <Override PartName="/ppt/charts/colors155.xml" ContentType="application/vnd.ms-office.chartcolorstyle+xml"/>
  <Override PartName="/ppt/charts/chart156.xml" ContentType="application/vnd.openxmlformats-officedocument.drawingml.chart+xml"/>
  <Override PartName="/ppt/charts/style156.xml" ContentType="application/vnd.ms-office.chartstyle+xml"/>
  <Override PartName="/ppt/charts/colors156.xml" ContentType="application/vnd.ms-office.chartcolorstyle+xml"/>
  <Override PartName="/ppt/charts/chart157.xml" ContentType="application/vnd.openxmlformats-officedocument.drawingml.chart+xml"/>
  <Override PartName="/ppt/charts/style157.xml" ContentType="application/vnd.ms-office.chartstyle+xml"/>
  <Override PartName="/ppt/charts/colors157.xml" ContentType="application/vnd.ms-office.chartcolorstyle+xml"/>
  <Override PartName="/ppt/charts/chart158.xml" ContentType="application/vnd.openxmlformats-officedocument.drawingml.chart+xml"/>
  <Override PartName="/ppt/charts/style158.xml" ContentType="application/vnd.ms-office.chartstyle+xml"/>
  <Override PartName="/ppt/charts/colors158.xml" ContentType="application/vnd.ms-office.chartcolorstyle+xml"/>
  <Override PartName="/ppt/charts/chart159.xml" ContentType="application/vnd.openxmlformats-officedocument.drawingml.chart+xml"/>
  <Override PartName="/ppt/charts/style159.xml" ContentType="application/vnd.ms-office.chartstyle+xml"/>
  <Override PartName="/ppt/charts/colors159.xml" ContentType="application/vnd.ms-office.chartcolorstyle+xml"/>
  <Override PartName="/ppt/charts/chart160.xml" ContentType="application/vnd.openxmlformats-officedocument.drawingml.chart+xml"/>
  <Override PartName="/ppt/charts/style160.xml" ContentType="application/vnd.ms-office.chartstyle+xml"/>
  <Override PartName="/ppt/charts/colors160.xml" ContentType="application/vnd.ms-office.chartcolorstyle+xml"/>
  <Override PartName="/ppt/charts/chart161.xml" ContentType="application/vnd.openxmlformats-officedocument.drawingml.chart+xml"/>
  <Override PartName="/ppt/charts/style161.xml" ContentType="application/vnd.ms-office.chartstyle+xml"/>
  <Override PartName="/ppt/charts/colors161.xml" ContentType="application/vnd.ms-office.chartcolorstyle+xml"/>
  <Override PartName="/ppt/charts/chart162.xml" ContentType="application/vnd.openxmlformats-officedocument.drawingml.chart+xml"/>
  <Override PartName="/ppt/charts/style162.xml" ContentType="application/vnd.ms-office.chartstyle+xml"/>
  <Override PartName="/ppt/charts/colors162.xml" ContentType="application/vnd.ms-office.chartcolorstyle+xml"/>
  <Override PartName="/ppt/charts/chart163.xml" ContentType="application/vnd.openxmlformats-officedocument.drawingml.chart+xml"/>
  <Override PartName="/ppt/charts/style163.xml" ContentType="application/vnd.ms-office.chartstyle+xml"/>
  <Override PartName="/ppt/charts/colors163.xml" ContentType="application/vnd.ms-office.chartcolorstyle+xml"/>
  <Override PartName="/ppt/charts/chart164.xml" ContentType="application/vnd.openxmlformats-officedocument.drawingml.chart+xml"/>
  <Override PartName="/ppt/charts/style164.xml" ContentType="application/vnd.ms-office.chartstyle+xml"/>
  <Override PartName="/ppt/charts/colors164.xml" ContentType="application/vnd.ms-office.chartcolorstyle+xml"/>
  <Override PartName="/ppt/charts/chart165.xml" ContentType="application/vnd.openxmlformats-officedocument.drawingml.chart+xml"/>
  <Override PartName="/ppt/charts/style165.xml" ContentType="application/vnd.ms-office.chartstyle+xml"/>
  <Override PartName="/ppt/charts/colors165.xml" ContentType="application/vnd.ms-office.chartcolorstyle+xml"/>
  <Override PartName="/ppt/charts/chart166.xml" ContentType="application/vnd.openxmlformats-officedocument.drawingml.chart+xml"/>
  <Override PartName="/ppt/charts/style166.xml" ContentType="application/vnd.ms-office.chartstyle+xml"/>
  <Override PartName="/ppt/charts/colors166.xml" ContentType="application/vnd.ms-office.chartcolorstyle+xml"/>
  <Override PartName="/ppt/charts/chart167.xml" ContentType="application/vnd.openxmlformats-officedocument.drawingml.chart+xml"/>
  <Override PartName="/ppt/charts/style167.xml" ContentType="application/vnd.ms-office.chartstyle+xml"/>
  <Override PartName="/ppt/charts/colors167.xml" ContentType="application/vnd.ms-office.chartcolorstyle+xml"/>
  <Override PartName="/ppt/charts/chart168.xml" ContentType="application/vnd.openxmlformats-officedocument.drawingml.chart+xml"/>
  <Override PartName="/ppt/charts/style168.xml" ContentType="application/vnd.ms-office.chartstyle+xml"/>
  <Override PartName="/ppt/charts/colors168.xml" ContentType="application/vnd.ms-office.chartcolorstyle+xml"/>
  <Override PartName="/ppt/charts/chart169.xml" ContentType="application/vnd.openxmlformats-officedocument.drawingml.chart+xml"/>
  <Override PartName="/ppt/charts/style169.xml" ContentType="application/vnd.ms-office.chartstyle+xml"/>
  <Override PartName="/ppt/charts/colors169.xml" ContentType="application/vnd.ms-office.chartcolorstyle+xml"/>
  <Override PartName="/ppt/charts/chart170.xml" ContentType="application/vnd.openxmlformats-officedocument.drawingml.chart+xml"/>
  <Override PartName="/ppt/charts/style170.xml" ContentType="application/vnd.ms-office.chartstyle+xml"/>
  <Override PartName="/ppt/charts/colors170.xml" ContentType="application/vnd.ms-office.chartcolorstyle+xml"/>
  <Override PartName="/ppt/charts/chart171.xml" ContentType="application/vnd.openxmlformats-officedocument.drawingml.chart+xml"/>
  <Override PartName="/ppt/charts/style171.xml" ContentType="application/vnd.ms-office.chartstyle+xml"/>
  <Override PartName="/ppt/charts/colors171.xml" ContentType="application/vnd.ms-office.chartcolorstyle+xml"/>
  <Override PartName="/ppt/charts/chart172.xml" ContentType="application/vnd.openxmlformats-officedocument.drawingml.chart+xml"/>
  <Override PartName="/ppt/charts/style172.xml" ContentType="application/vnd.ms-office.chartstyle+xml"/>
  <Override PartName="/ppt/charts/colors172.xml" ContentType="application/vnd.ms-office.chartcolorstyle+xml"/>
  <Override PartName="/ppt/charts/chart173.xml" ContentType="application/vnd.openxmlformats-officedocument.drawingml.chart+xml"/>
  <Override PartName="/ppt/charts/style173.xml" ContentType="application/vnd.ms-office.chartstyle+xml"/>
  <Override PartName="/ppt/charts/colors173.xml" ContentType="application/vnd.ms-office.chartcolorstyle+xml"/>
  <Override PartName="/ppt/charts/chart174.xml" ContentType="application/vnd.openxmlformats-officedocument.drawingml.chart+xml"/>
  <Override PartName="/ppt/charts/style174.xml" ContentType="application/vnd.ms-office.chartstyle+xml"/>
  <Override PartName="/ppt/charts/colors174.xml" ContentType="application/vnd.ms-office.chartcolorstyle+xml"/>
  <Override PartName="/ppt/charts/chart175.xml" ContentType="application/vnd.openxmlformats-officedocument.drawingml.chart+xml"/>
  <Override PartName="/ppt/charts/style175.xml" ContentType="application/vnd.ms-office.chartstyle+xml"/>
  <Override PartName="/ppt/charts/colors175.xml" ContentType="application/vnd.ms-office.chartcolorstyle+xml"/>
  <Override PartName="/ppt/charts/chart176.xml" ContentType="application/vnd.openxmlformats-officedocument.drawingml.chart+xml"/>
  <Override PartName="/ppt/charts/style176.xml" ContentType="application/vnd.ms-office.chartstyle+xml"/>
  <Override PartName="/ppt/charts/colors176.xml" ContentType="application/vnd.ms-office.chartcolorstyle+xml"/>
  <Override PartName="/ppt/charts/chart177.xml" ContentType="application/vnd.openxmlformats-officedocument.drawingml.chart+xml"/>
  <Override PartName="/ppt/charts/style177.xml" ContentType="application/vnd.ms-office.chartstyle+xml"/>
  <Override PartName="/ppt/charts/colors177.xml" ContentType="application/vnd.ms-office.chartcolorstyle+xml"/>
  <Override PartName="/ppt/charts/chart178.xml" ContentType="application/vnd.openxmlformats-officedocument.drawingml.chart+xml"/>
  <Override PartName="/ppt/charts/style178.xml" ContentType="application/vnd.ms-office.chartstyle+xml"/>
  <Override PartName="/ppt/charts/colors178.xml" ContentType="application/vnd.ms-office.chartcolorstyle+xml"/>
  <Override PartName="/ppt/charts/chart179.xml" ContentType="application/vnd.openxmlformats-officedocument.drawingml.chart+xml"/>
  <Override PartName="/ppt/charts/style179.xml" ContentType="application/vnd.ms-office.chartstyle+xml"/>
  <Override PartName="/ppt/charts/colors179.xml" ContentType="application/vnd.ms-office.chartcolorstyle+xml"/>
  <Override PartName="/ppt/charts/chart180.xml" ContentType="application/vnd.openxmlformats-officedocument.drawingml.chart+xml"/>
  <Override PartName="/ppt/charts/style180.xml" ContentType="application/vnd.ms-office.chartstyle+xml"/>
  <Override PartName="/ppt/charts/colors180.xml" ContentType="application/vnd.ms-office.chartcolorstyle+xml"/>
  <Override PartName="/ppt/charts/chart181.xml" ContentType="application/vnd.openxmlformats-officedocument.drawingml.chart+xml"/>
  <Override PartName="/ppt/charts/style181.xml" ContentType="application/vnd.ms-office.chartstyle+xml"/>
  <Override PartName="/ppt/charts/colors181.xml" ContentType="application/vnd.ms-office.chartcolorstyle+xml"/>
  <Override PartName="/ppt/charts/chart182.xml" ContentType="application/vnd.openxmlformats-officedocument.drawingml.chart+xml"/>
  <Override PartName="/ppt/charts/style182.xml" ContentType="application/vnd.ms-office.chartstyle+xml"/>
  <Override PartName="/ppt/charts/colors182.xml" ContentType="application/vnd.ms-office.chartcolorstyle+xml"/>
  <Override PartName="/ppt/charts/chart183.xml" ContentType="application/vnd.openxmlformats-officedocument.drawingml.chart+xml"/>
  <Override PartName="/ppt/charts/style183.xml" ContentType="application/vnd.ms-office.chartstyle+xml"/>
  <Override PartName="/ppt/charts/colors183.xml" ContentType="application/vnd.ms-office.chartcolorstyle+xml"/>
  <Override PartName="/ppt/charts/chart184.xml" ContentType="application/vnd.openxmlformats-officedocument.drawingml.chart+xml"/>
  <Override PartName="/ppt/charts/style184.xml" ContentType="application/vnd.ms-office.chartstyle+xml"/>
  <Override PartName="/ppt/charts/colors184.xml" ContentType="application/vnd.ms-office.chartcolorstyle+xml"/>
  <Override PartName="/ppt/charts/chart185.xml" ContentType="application/vnd.openxmlformats-officedocument.drawingml.chart+xml"/>
  <Override PartName="/ppt/charts/style185.xml" ContentType="application/vnd.ms-office.chartstyle+xml"/>
  <Override PartName="/ppt/charts/colors185.xml" ContentType="application/vnd.ms-office.chartcolorstyle+xml"/>
  <Override PartName="/ppt/charts/chart186.xml" ContentType="application/vnd.openxmlformats-officedocument.drawingml.chart+xml"/>
  <Override PartName="/ppt/charts/style186.xml" ContentType="application/vnd.ms-office.chartstyle+xml"/>
  <Override PartName="/ppt/charts/colors186.xml" ContentType="application/vnd.ms-office.chartcolorstyle+xml"/>
  <Override PartName="/ppt/charts/chart187.xml" ContentType="application/vnd.openxmlformats-officedocument.drawingml.chart+xml"/>
  <Override PartName="/ppt/charts/style187.xml" ContentType="application/vnd.ms-office.chartstyle+xml"/>
  <Override PartName="/ppt/charts/colors187.xml" ContentType="application/vnd.ms-office.chartcolorstyle+xml"/>
  <Override PartName="/ppt/charts/chart188.xml" ContentType="application/vnd.openxmlformats-officedocument.drawingml.chart+xml"/>
  <Override PartName="/ppt/charts/style188.xml" ContentType="application/vnd.ms-office.chartstyle+xml"/>
  <Override PartName="/ppt/charts/colors188.xml" ContentType="application/vnd.ms-office.chartcolorstyle+xml"/>
  <Override PartName="/ppt/charts/chart189.xml" ContentType="application/vnd.openxmlformats-officedocument.drawingml.chart+xml"/>
  <Override PartName="/ppt/charts/style189.xml" ContentType="application/vnd.ms-office.chartstyle+xml"/>
  <Override PartName="/ppt/charts/colors189.xml" ContentType="application/vnd.ms-office.chartcolorstyle+xml"/>
  <Override PartName="/ppt/charts/chart190.xml" ContentType="application/vnd.openxmlformats-officedocument.drawingml.chart+xml"/>
  <Override PartName="/ppt/charts/style190.xml" ContentType="application/vnd.ms-office.chartstyle+xml"/>
  <Override PartName="/ppt/charts/colors190.xml" ContentType="application/vnd.ms-office.chartcolorstyle+xml"/>
  <Override PartName="/ppt/charts/chart191.xml" ContentType="application/vnd.openxmlformats-officedocument.drawingml.chart+xml"/>
  <Override PartName="/ppt/charts/style191.xml" ContentType="application/vnd.ms-office.chartstyle+xml"/>
  <Override PartName="/ppt/charts/colors191.xml" ContentType="application/vnd.ms-office.chartcolorstyle+xml"/>
  <Override PartName="/ppt/charts/chart192.xml" ContentType="application/vnd.openxmlformats-officedocument.drawingml.chart+xml"/>
  <Override PartName="/ppt/charts/style192.xml" ContentType="application/vnd.ms-office.chartstyle+xml"/>
  <Override PartName="/ppt/charts/colors192.xml" ContentType="application/vnd.ms-office.chartcolorstyle+xml"/>
  <Override PartName="/ppt/charts/chart193.xml" ContentType="application/vnd.openxmlformats-officedocument.drawingml.chart+xml"/>
  <Override PartName="/ppt/charts/style193.xml" ContentType="application/vnd.ms-office.chartstyle+xml"/>
  <Override PartName="/ppt/charts/colors193.xml" ContentType="application/vnd.ms-office.chartcolorstyle+xml"/>
  <Override PartName="/ppt/charts/chart194.xml" ContentType="application/vnd.openxmlformats-officedocument.drawingml.chart+xml"/>
  <Override PartName="/ppt/charts/style194.xml" ContentType="application/vnd.ms-office.chartstyle+xml"/>
  <Override PartName="/ppt/charts/colors194.xml" ContentType="application/vnd.ms-office.chartcolorstyle+xml"/>
  <Override PartName="/ppt/charts/chart195.xml" ContentType="application/vnd.openxmlformats-officedocument.drawingml.chart+xml"/>
  <Override PartName="/ppt/charts/style195.xml" ContentType="application/vnd.ms-office.chartstyle+xml"/>
  <Override PartName="/ppt/charts/colors195.xml" ContentType="application/vnd.ms-office.chartcolorstyle+xml"/>
  <Override PartName="/ppt/charts/chart196.xml" ContentType="application/vnd.openxmlformats-officedocument.drawingml.chart+xml"/>
  <Override PartName="/ppt/charts/style196.xml" ContentType="application/vnd.ms-office.chartstyle+xml"/>
  <Override PartName="/ppt/charts/colors196.xml" ContentType="application/vnd.ms-office.chartcolorstyle+xml"/>
  <Override PartName="/ppt/charts/chart197.xml" ContentType="application/vnd.openxmlformats-officedocument.drawingml.chart+xml"/>
  <Override PartName="/ppt/charts/style197.xml" ContentType="application/vnd.ms-office.chartstyle+xml"/>
  <Override PartName="/ppt/charts/colors197.xml" ContentType="application/vnd.ms-office.chartcolorstyle+xml"/>
  <Override PartName="/ppt/charts/chart198.xml" ContentType="application/vnd.openxmlformats-officedocument.drawingml.chart+xml"/>
  <Override PartName="/ppt/charts/style198.xml" ContentType="application/vnd.ms-office.chartstyle+xml"/>
  <Override PartName="/ppt/charts/colors198.xml" ContentType="application/vnd.ms-office.chartcolorstyle+xml"/>
  <Override PartName="/ppt/charts/chart199.xml" ContentType="application/vnd.openxmlformats-officedocument.drawingml.chart+xml"/>
  <Override PartName="/ppt/charts/style199.xml" ContentType="application/vnd.ms-office.chartstyle+xml"/>
  <Override PartName="/ppt/charts/colors199.xml" ContentType="application/vnd.ms-office.chartcolorstyle+xml"/>
  <Override PartName="/ppt/charts/chart200.xml" ContentType="application/vnd.openxmlformats-officedocument.drawingml.chart+xml"/>
  <Override PartName="/ppt/charts/style200.xml" ContentType="application/vnd.ms-office.chartstyle+xml"/>
  <Override PartName="/ppt/charts/colors200.xml" ContentType="application/vnd.ms-office.chartcolorstyle+xml"/>
  <Override PartName="/ppt/charts/chart201.xml" ContentType="application/vnd.openxmlformats-officedocument.drawingml.chart+xml"/>
  <Override PartName="/ppt/charts/style201.xml" ContentType="application/vnd.ms-office.chartstyle+xml"/>
  <Override PartName="/ppt/charts/colors201.xml" ContentType="application/vnd.ms-office.chartcolorstyle+xml"/>
  <Override PartName="/ppt/charts/chart202.xml" ContentType="application/vnd.openxmlformats-officedocument.drawingml.chart+xml"/>
  <Override PartName="/ppt/charts/style202.xml" ContentType="application/vnd.ms-office.chartstyle+xml"/>
  <Override PartName="/ppt/charts/colors202.xml" ContentType="application/vnd.ms-office.chartcolorstyle+xml"/>
  <Override PartName="/ppt/charts/chart203.xml" ContentType="application/vnd.openxmlformats-officedocument.drawingml.chart+xml"/>
  <Override PartName="/ppt/charts/style203.xml" ContentType="application/vnd.ms-office.chartstyle+xml"/>
  <Override PartName="/ppt/charts/colors203.xml" ContentType="application/vnd.ms-office.chartcolorstyle+xml"/>
  <Override PartName="/ppt/charts/chart204.xml" ContentType="application/vnd.openxmlformats-officedocument.drawingml.chart+xml"/>
  <Override PartName="/ppt/charts/style204.xml" ContentType="application/vnd.ms-office.chartstyle+xml"/>
  <Override PartName="/ppt/charts/colors204.xml" ContentType="application/vnd.ms-office.chartcolorstyle+xml"/>
  <Override PartName="/ppt/charts/chart205.xml" ContentType="application/vnd.openxmlformats-officedocument.drawingml.chart+xml"/>
  <Override PartName="/ppt/charts/style205.xml" ContentType="application/vnd.ms-office.chartstyle+xml"/>
  <Override PartName="/ppt/charts/colors205.xml" ContentType="application/vnd.ms-office.chartcolorstyle+xml"/>
  <Override PartName="/ppt/charts/chart206.xml" ContentType="application/vnd.openxmlformats-officedocument.drawingml.chart+xml"/>
  <Override PartName="/ppt/charts/style206.xml" ContentType="application/vnd.ms-office.chartstyle+xml"/>
  <Override PartName="/ppt/charts/colors206.xml" ContentType="application/vnd.ms-office.chartcolorstyle+xml"/>
  <Override PartName="/ppt/charts/chart207.xml" ContentType="application/vnd.openxmlformats-officedocument.drawingml.chart+xml"/>
  <Override PartName="/ppt/charts/style207.xml" ContentType="application/vnd.ms-office.chartstyle+xml"/>
  <Override PartName="/ppt/charts/colors207.xml" ContentType="application/vnd.ms-office.chartcolorstyle+xml"/>
  <Override PartName="/ppt/charts/chart208.xml" ContentType="application/vnd.openxmlformats-officedocument.drawingml.chart+xml"/>
  <Override PartName="/ppt/charts/style208.xml" ContentType="application/vnd.ms-office.chartstyle+xml"/>
  <Override PartName="/ppt/charts/colors208.xml" ContentType="application/vnd.ms-office.chartcolorstyle+xml"/>
  <Override PartName="/ppt/charts/chart209.xml" ContentType="application/vnd.openxmlformats-officedocument.drawingml.chart+xml"/>
  <Override PartName="/ppt/charts/style209.xml" ContentType="application/vnd.ms-office.chartstyle+xml"/>
  <Override PartName="/ppt/charts/colors209.xml" ContentType="application/vnd.ms-office.chartcolorstyle+xml"/>
  <Override PartName="/ppt/charts/chart210.xml" ContentType="application/vnd.openxmlformats-officedocument.drawingml.chart+xml"/>
  <Override PartName="/ppt/charts/style210.xml" ContentType="application/vnd.ms-office.chartstyle+xml"/>
  <Override PartName="/ppt/charts/colors210.xml" ContentType="application/vnd.ms-office.chartcolorstyle+xml"/>
  <Override PartName="/ppt/charts/chart211.xml" ContentType="application/vnd.openxmlformats-officedocument.drawingml.chart+xml"/>
  <Override PartName="/ppt/charts/style211.xml" ContentType="application/vnd.ms-office.chartstyle+xml"/>
  <Override PartName="/ppt/charts/colors211.xml" ContentType="application/vnd.ms-office.chartcolorstyle+xml"/>
  <Override PartName="/ppt/charts/chart212.xml" ContentType="application/vnd.openxmlformats-officedocument.drawingml.chart+xml"/>
  <Override PartName="/ppt/charts/style212.xml" ContentType="application/vnd.ms-office.chartstyle+xml"/>
  <Override PartName="/ppt/charts/colors212.xml" ContentType="application/vnd.ms-office.chartcolorstyle+xml"/>
  <Override PartName="/ppt/charts/chart213.xml" ContentType="application/vnd.openxmlformats-officedocument.drawingml.chart+xml"/>
  <Override PartName="/ppt/charts/style213.xml" ContentType="application/vnd.ms-office.chartstyle+xml"/>
  <Override PartName="/ppt/charts/colors213.xml" ContentType="application/vnd.ms-office.chartcolorstyle+xml"/>
  <Override PartName="/ppt/charts/chart214.xml" ContentType="application/vnd.openxmlformats-officedocument.drawingml.chart+xml"/>
  <Override PartName="/ppt/charts/style214.xml" ContentType="application/vnd.ms-office.chartstyle+xml"/>
  <Override PartName="/ppt/charts/colors214.xml" ContentType="application/vnd.ms-office.chartcolorstyle+xml"/>
  <Override PartName="/ppt/charts/chart215.xml" ContentType="application/vnd.openxmlformats-officedocument.drawingml.chart+xml"/>
  <Override PartName="/ppt/charts/style215.xml" ContentType="application/vnd.ms-office.chartstyle+xml"/>
  <Override PartName="/ppt/charts/colors215.xml" ContentType="application/vnd.ms-office.chartcolorstyle+xml"/>
  <Override PartName="/ppt/charts/chart216.xml" ContentType="application/vnd.openxmlformats-officedocument.drawingml.chart+xml"/>
  <Override PartName="/ppt/charts/style216.xml" ContentType="application/vnd.ms-office.chartstyle+xml"/>
  <Override PartName="/ppt/charts/colors216.xml" ContentType="application/vnd.ms-office.chartcolorstyle+xml"/>
  <Override PartName="/ppt/charts/chart217.xml" ContentType="application/vnd.openxmlformats-officedocument.drawingml.chart+xml"/>
  <Override PartName="/ppt/charts/style217.xml" ContentType="application/vnd.ms-office.chartstyle+xml"/>
  <Override PartName="/ppt/charts/colors217.xml" ContentType="application/vnd.ms-office.chartcolorstyle+xml"/>
  <Override PartName="/ppt/charts/chart218.xml" ContentType="application/vnd.openxmlformats-officedocument.drawingml.chart+xml"/>
  <Override PartName="/ppt/charts/style218.xml" ContentType="application/vnd.ms-office.chartstyle+xml"/>
  <Override PartName="/ppt/charts/colors218.xml" ContentType="application/vnd.ms-office.chartcolorstyle+xml"/>
  <Override PartName="/ppt/charts/chart219.xml" ContentType="application/vnd.openxmlformats-officedocument.drawingml.chart+xml"/>
  <Override PartName="/ppt/charts/style219.xml" ContentType="application/vnd.ms-office.chartstyle+xml"/>
  <Override PartName="/ppt/charts/colors219.xml" ContentType="application/vnd.ms-office.chartcolorstyle+xml"/>
  <Override PartName="/ppt/charts/chart220.xml" ContentType="application/vnd.openxmlformats-officedocument.drawingml.chart+xml"/>
  <Override PartName="/ppt/charts/style220.xml" ContentType="application/vnd.ms-office.chartstyle+xml"/>
  <Override PartName="/ppt/charts/colors220.xml" ContentType="application/vnd.ms-office.chartcolorstyle+xml"/>
  <Override PartName="/ppt/charts/chart221.xml" ContentType="application/vnd.openxmlformats-officedocument.drawingml.chart+xml"/>
  <Override PartName="/ppt/charts/style221.xml" ContentType="application/vnd.ms-office.chartstyle+xml"/>
  <Override PartName="/ppt/charts/colors221.xml" ContentType="application/vnd.ms-office.chartcolorstyle+xml"/>
  <Override PartName="/ppt/charts/chart222.xml" ContentType="application/vnd.openxmlformats-officedocument.drawingml.chart+xml"/>
  <Override PartName="/ppt/charts/style222.xml" ContentType="application/vnd.ms-office.chartstyle+xml"/>
  <Override PartName="/ppt/charts/colors222.xml" ContentType="application/vnd.ms-office.chartcolorstyle+xml"/>
  <Override PartName="/ppt/charts/chart223.xml" ContentType="application/vnd.openxmlformats-officedocument.drawingml.chart+xml"/>
  <Override PartName="/ppt/charts/style223.xml" ContentType="application/vnd.ms-office.chartstyle+xml"/>
  <Override PartName="/ppt/charts/colors223.xml" ContentType="application/vnd.ms-office.chartcolorstyle+xml"/>
  <Override PartName="/ppt/charts/chart224.xml" ContentType="application/vnd.openxmlformats-officedocument.drawingml.chart+xml"/>
  <Override PartName="/ppt/charts/style224.xml" ContentType="application/vnd.ms-office.chartstyle+xml"/>
  <Override PartName="/ppt/charts/colors224.xml" ContentType="application/vnd.ms-office.chartcolorstyle+xml"/>
  <Override PartName="/ppt/charts/chart225.xml" ContentType="application/vnd.openxmlformats-officedocument.drawingml.chart+xml"/>
  <Override PartName="/ppt/charts/style225.xml" ContentType="application/vnd.ms-office.chartstyle+xml"/>
  <Override PartName="/ppt/charts/colors225.xml" ContentType="application/vnd.ms-office.chartcolorstyle+xml"/>
  <Override PartName="/ppt/charts/chart226.xml" ContentType="application/vnd.openxmlformats-officedocument.drawingml.chart+xml"/>
  <Override PartName="/ppt/charts/style226.xml" ContentType="application/vnd.ms-office.chartstyle+xml"/>
  <Override PartName="/ppt/charts/colors226.xml" ContentType="application/vnd.ms-office.chartcolorstyle+xml"/>
  <Override PartName="/ppt/charts/chart227.xml" ContentType="application/vnd.openxmlformats-officedocument.drawingml.chart+xml"/>
  <Override PartName="/ppt/charts/style227.xml" ContentType="application/vnd.ms-office.chartstyle+xml"/>
  <Override PartName="/ppt/charts/colors227.xml" ContentType="application/vnd.ms-office.chartcolorstyle+xml"/>
  <Override PartName="/ppt/charts/chart228.xml" ContentType="application/vnd.openxmlformats-officedocument.drawingml.chart+xml"/>
  <Override PartName="/ppt/charts/style228.xml" ContentType="application/vnd.ms-office.chartstyle+xml"/>
  <Override PartName="/ppt/charts/colors228.xml" ContentType="application/vnd.ms-office.chartcolorstyle+xml"/>
  <Override PartName="/ppt/charts/chart229.xml" ContentType="application/vnd.openxmlformats-officedocument.drawingml.chart+xml"/>
  <Override PartName="/ppt/charts/style229.xml" ContentType="application/vnd.ms-office.chartstyle+xml"/>
  <Override PartName="/ppt/charts/colors229.xml" ContentType="application/vnd.ms-office.chartcolorstyle+xml"/>
  <Override PartName="/ppt/charts/chart230.xml" ContentType="application/vnd.openxmlformats-officedocument.drawingml.chart+xml"/>
  <Override PartName="/ppt/charts/style230.xml" ContentType="application/vnd.ms-office.chartstyle+xml"/>
  <Override PartName="/ppt/charts/colors230.xml" ContentType="application/vnd.ms-office.chartcolorstyle+xml"/>
  <Override PartName="/ppt/charts/chart231.xml" ContentType="application/vnd.openxmlformats-officedocument.drawingml.chart+xml"/>
  <Override PartName="/ppt/charts/style231.xml" ContentType="application/vnd.ms-office.chartstyle+xml"/>
  <Override PartName="/ppt/charts/colors231.xml" ContentType="application/vnd.ms-office.chartcolorstyle+xml"/>
  <Override PartName="/ppt/charts/chart232.xml" ContentType="application/vnd.openxmlformats-officedocument.drawingml.chart+xml"/>
  <Override PartName="/ppt/charts/style232.xml" ContentType="application/vnd.ms-office.chartstyle+xml"/>
  <Override PartName="/ppt/charts/colors232.xml" ContentType="application/vnd.ms-office.chartcolorstyle+xml"/>
  <Override PartName="/ppt/charts/chart233.xml" ContentType="application/vnd.openxmlformats-officedocument.drawingml.chart+xml"/>
  <Override PartName="/ppt/charts/style233.xml" ContentType="application/vnd.ms-office.chartstyle+xml"/>
  <Override PartName="/ppt/charts/colors233.xml" ContentType="application/vnd.ms-office.chartcolorstyle+xml"/>
  <Override PartName="/ppt/charts/chart234.xml" ContentType="application/vnd.openxmlformats-officedocument.drawingml.chart+xml"/>
  <Override PartName="/ppt/charts/style234.xml" ContentType="application/vnd.ms-office.chartstyle+xml"/>
  <Override PartName="/ppt/charts/colors234.xml" ContentType="application/vnd.ms-office.chartcolorstyle+xml"/>
  <Override PartName="/ppt/charts/chart235.xml" ContentType="application/vnd.openxmlformats-officedocument.drawingml.chart+xml"/>
  <Override PartName="/ppt/charts/style235.xml" ContentType="application/vnd.ms-office.chartstyle+xml"/>
  <Override PartName="/ppt/charts/colors235.xml" ContentType="application/vnd.ms-office.chartcolorstyle+xml"/>
  <Override PartName="/ppt/charts/chart236.xml" ContentType="application/vnd.openxmlformats-officedocument.drawingml.chart+xml"/>
  <Override PartName="/ppt/charts/style236.xml" ContentType="application/vnd.ms-office.chartstyle+xml"/>
  <Override PartName="/ppt/charts/colors236.xml" ContentType="application/vnd.ms-office.chartcolorstyle+xml"/>
  <Override PartName="/ppt/charts/chart237.xml" ContentType="application/vnd.openxmlformats-officedocument.drawingml.chart+xml"/>
  <Override PartName="/ppt/charts/style237.xml" ContentType="application/vnd.ms-office.chartstyle+xml"/>
  <Override PartName="/ppt/charts/colors237.xml" ContentType="application/vnd.ms-office.chartcolorstyle+xml"/>
  <Override PartName="/ppt/charts/chart238.xml" ContentType="application/vnd.openxmlformats-officedocument.drawingml.chart+xml"/>
  <Override PartName="/ppt/charts/style238.xml" ContentType="application/vnd.ms-office.chartstyle+xml"/>
  <Override PartName="/ppt/charts/colors238.xml" ContentType="application/vnd.ms-office.chartcolorstyle+xml"/>
  <Override PartName="/ppt/charts/chart239.xml" ContentType="application/vnd.openxmlformats-officedocument.drawingml.chart+xml"/>
  <Override PartName="/ppt/charts/style239.xml" ContentType="application/vnd.ms-office.chartstyle+xml"/>
  <Override PartName="/ppt/charts/colors239.xml" ContentType="application/vnd.ms-office.chartcolorstyle+xml"/>
  <Override PartName="/ppt/charts/chart240.xml" ContentType="application/vnd.openxmlformats-officedocument.drawingml.chart+xml"/>
  <Override PartName="/ppt/charts/style240.xml" ContentType="application/vnd.ms-office.chartstyle+xml"/>
  <Override PartName="/ppt/charts/colors240.xml" ContentType="application/vnd.ms-office.chartcolorstyle+xml"/>
  <Override PartName="/ppt/charts/chart241.xml" ContentType="application/vnd.openxmlformats-officedocument.drawingml.chart+xml"/>
  <Override PartName="/ppt/charts/style241.xml" ContentType="application/vnd.ms-office.chartstyle+xml"/>
  <Override PartName="/ppt/charts/colors241.xml" ContentType="application/vnd.ms-office.chartcolorstyle+xml"/>
  <Override PartName="/ppt/charts/chart242.xml" ContentType="application/vnd.openxmlformats-officedocument.drawingml.chart+xml"/>
  <Override PartName="/ppt/charts/style242.xml" ContentType="application/vnd.ms-office.chartstyle+xml"/>
  <Override PartName="/ppt/charts/colors242.xml" ContentType="application/vnd.ms-office.chartcolorstyle+xml"/>
  <Override PartName="/ppt/charts/chart243.xml" ContentType="application/vnd.openxmlformats-officedocument.drawingml.chart+xml"/>
  <Override PartName="/ppt/charts/style243.xml" ContentType="application/vnd.ms-office.chartstyle+xml"/>
  <Override PartName="/ppt/charts/colors243.xml" ContentType="application/vnd.ms-office.chartcolorstyle+xml"/>
  <Override PartName="/ppt/charts/chart244.xml" ContentType="application/vnd.openxmlformats-officedocument.drawingml.chart+xml"/>
  <Override PartName="/ppt/charts/style244.xml" ContentType="application/vnd.ms-office.chartstyle+xml"/>
  <Override PartName="/ppt/charts/colors244.xml" ContentType="application/vnd.ms-office.chartcolorstyle+xml"/>
  <Override PartName="/ppt/charts/chart245.xml" ContentType="application/vnd.openxmlformats-officedocument.drawingml.chart+xml"/>
  <Override PartName="/ppt/charts/style245.xml" ContentType="application/vnd.ms-office.chartstyle+xml"/>
  <Override PartName="/ppt/charts/colors245.xml" ContentType="application/vnd.ms-office.chartcolorstyle+xml"/>
  <Override PartName="/ppt/charts/chart246.xml" ContentType="application/vnd.openxmlformats-officedocument.drawingml.chart+xml"/>
  <Override PartName="/ppt/charts/style246.xml" ContentType="application/vnd.ms-office.chartstyle+xml"/>
  <Override PartName="/ppt/charts/colors246.xml" ContentType="application/vnd.ms-office.chartcolorstyle+xml"/>
  <Override PartName="/ppt/charts/chart247.xml" ContentType="application/vnd.openxmlformats-officedocument.drawingml.chart+xml"/>
  <Override PartName="/ppt/charts/style247.xml" ContentType="application/vnd.ms-office.chartstyle+xml"/>
  <Override PartName="/ppt/charts/colors247.xml" ContentType="application/vnd.ms-office.chartcolorstyle+xml"/>
  <Override PartName="/ppt/charts/chart248.xml" ContentType="application/vnd.openxmlformats-officedocument.drawingml.chart+xml"/>
  <Override PartName="/ppt/charts/style248.xml" ContentType="application/vnd.ms-office.chartstyle+xml"/>
  <Override PartName="/ppt/charts/colors248.xml" ContentType="application/vnd.ms-office.chartcolorstyle+xml"/>
  <Override PartName="/ppt/charts/chart249.xml" ContentType="application/vnd.openxmlformats-officedocument.drawingml.chart+xml"/>
  <Override PartName="/ppt/charts/style249.xml" ContentType="application/vnd.ms-office.chartstyle+xml"/>
  <Override PartName="/ppt/charts/colors249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5"/>
  </p:notesMasterIdLst>
  <p:sldIdLst>
    <p:sldId id="256" r:id="rId2"/>
    <p:sldId id="787" r:id="rId3"/>
    <p:sldId id="886" r:id="rId4"/>
    <p:sldId id="885" r:id="rId5"/>
    <p:sldId id="883" r:id="rId6"/>
    <p:sldId id="882" r:id="rId7"/>
    <p:sldId id="912" r:id="rId8"/>
    <p:sldId id="763" r:id="rId9"/>
    <p:sldId id="905" r:id="rId10"/>
    <p:sldId id="766" r:id="rId11"/>
    <p:sldId id="767" r:id="rId12"/>
    <p:sldId id="768" r:id="rId13"/>
    <p:sldId id="769" r:id="rId14"/>
    <p:sldId id="770" r:id="rId15"/>
    <p:sldId id="771" r:id="rId16"/>
    <p:sldId id="772" r:id="rId17"/>
    <p:sldId id="773" r:id="rId18"/>
    <p:sldId id="774" r:id="rId19"/>
    <p:sldId id="775" r:id="rId20"/>
    <p:sldId id="776" r:id="rId21"/>
    <p:sldId id="777" r:id="rId22"/>
    <p:sldId id="778" r:id="rId23"/>
    <p:sldId id="779" r:id="rId24"/>
    <p:sldId id="780" r:id="rId25"/>
    <p:sldId id="781" r:id="rId26"/>
    <p:sldId id="782" r:id="rId27"/>
    <p:sldId id="783" r:id="rId28"/>
    <p:sldId id="762" r:id="rId29"/>
    <p:sldId id="884" r:id="rId30"/>
    <p:sldId id="788" r:id="rId31"/>
    <p:sldId id="790" r:id="rId32"/>
    <p:sldId id="791" r:id="rId33"/>
    <p:sldId id="792" r:id="rId34"/>
    <p:sldId id="793" r:id="rId35"/>
    <p:sldId id="794" r:id="rId36"/>
    <p:sldId id="797" r:id="rId37"/>
    <p:sldId id="795" r:id="rId38"/>
    <p:sldId id="796" r:id="rId39"/>
    <p:sldId id="798" r:id="rId40"/>
    <p:sldId id="799" r:id="rId41"/>
    <p:sldId id="800" r:id="rId42"/>
    <p:sldId id="801" r:id="rId43"/>
    <p:sldId id="802" r:id="rId44"/>
    <p:sldId id="906" r:id="rId45"/>
    <p:sldId id="908" r:id="rId46"/>
    <p:sldId id="907" r:id="rId47"/>
    <p:sldId id="803" r:id="rId48"/>
    <p:sldId id="804" r:id="rId49"/>
    <p:sldId id="807" r:id="rId50"/>
    <p:sldId id="809" r:id="rId51"/>
    <p:sldId id="808" r:id="rId52"/>
    <p:sldId id="815" r:id="rId53"/>
    <p:sldId id="810" r:id="rId54"/>
    <p:sldId id="811" r:id="rId55"/>
    <p:sldId id="812" r:id="rId56"/>
    <p:sldId id="813" r:id="rId57"/>
    <p:sldId id="761" r:id="rId58"/>
    <p:sldId id="817" r:id="rId59"/>
    <p:sldId id="911" r:id="rId60"/>
    <p:sldId id="818" r:id="rId61"/>
    <p:sldId id="822" r:id="rId62"/>
    <p:sldId id="825" r:id="rId63"/>
    <p:sldId id="824" r:id="rId64"/>
    <p:sldId id="823" r:id="rId65"/>
    <p:sldId id="820" r:id="rId66"/>
    <p:sldId id="826" r:id="rId67"/>
    <p:sldId id="827" r:id="rId68"/>
    <p:sldId id="828" r:id="rId69"/>
    <p:sldId id="829" r:id="rId70"/>
    <p:sldId id="821" r:id="rId71"/>
    <p:sldId id="830" r:id="rId72"/>
    <p:sldId id="831" r:id="rId73"/>
    <p:sldId id="913" r:id="rId74"/>
    <p:sldId id="914" r:id="rId75"/>
    <p:sldId id="915" r:id="rId76"/>
    <p:sldId id="837" r:id="rId77"/>
    <p:sldId id="848" r:id="rId78"/>
    <p:sldId id="838" r:id="rId79"/>
    <p:sldId id="840" r:id="rId80"/>
    <p:sldId id="839" r:id="rId81"/>
    <p:sldId id="841" r:id="rId82"/>
    <p:sldId id="842" r:id="rId83"/>
    <p:sldId id="843" r:id="rId84"/>
    <p:sldId id="844" r:id="rId85"/>
    <p:sldId id="845" r:id="rId86"/>
    <p:sldId id="846" r:id="rId87"/>
    <p:sldId id="847" r:id="rId88"/>
    <p:sldId id="916" r:id="rId89"/>
    <p:sldId id="851" r:id="rId90"/>
    <p:sldId id="917" r:id="rId91"/>
    <p:sldId id="919" r:id="rId92"/>
    <p:sldId id="920" r:id="rId93"/>
    <p:sldId id="918" r:id="rId94"/>
    <p:sldId id="921" r:id="rId95"/>
    <p:sldId id="922" r:id="rId96"/>
    <p:sldId id="924" r:id="rId97"/>
    <p:sldId id="925" r:id="rId98"/>
    <p:sldId id="926" r:id="rId99"/>
    <p:sldId id="927" r:id="rId100"/>
    <p:sldId id="928" r:id="rId101"/>
    <p:sldId id="929" r:id="rId102"/>
    <p:sldId id="930" r:id="rId103"/>
    <p:sldId id="931" r:id="rId104"/>
    <p:sldId id="932" r:id="rId105"/>
    <p:sldId id="936" r:id="rId106"/>
    <p:sldId id="933" r:id="rId107"/>
    <p:sldId id="934" r:id="rId108"/>
    <p:sldId id="935" r:id="rId109"/>
    <p:sldId id="867" r:id="rId110"/>
    <p:sldId id="868" r:id="rId111"/>
    <p:sldId id="853" r:id="rId112"/>
    <p:sldId id="869" r:id="rId113"/>
    <p:sldId id="870" r:id="rId114"/>
    <p:sldId id="871" r:id="rId115"/>
    <p:sldId id="872" r:id="rId116"/>
    <p:sldId id="938" r:id="rId117"/>
    <p:sldId id="937" r:id="rId118"/>
    <p:sldId id="939" r:id="rId119"/>
    <p:sldId id="864" r:id="rId120"/>
    <p:sldId id="439" r:id="rId121"/>
    <p:sldId id="910" r:id="rId122"/>
    <p:sldId id="301" r:id="rId123"/>
    <p:sldId id="317" r:id="rId124"/>
    <p:sldId id="316" r:id="rId125"/>
    <p:sldId id="259" r:id="rId126"/>
    <p:sldId id="315" r:id="rId127"/>
    <p:sldId id="260" r:id="rId128"/>
    <p:sldId id="266" r:id="rId129"/>
    <p:sldId id="261" r:id="rId130"/>
    <p:sldId id="262" r:id="rId131"/>
    <p:sldId id="263" r:id="rId132"/>
    <p:sldId id="264" r:id="rId133"/>
    <p:sldId id="265" r:id="rId134"/>
    <p:sldId id="267" r:id="rId135"/>
    <p:sldId id="268" r:id="rId136"/>
    <p:sldId id="269" r:id="rId137"/>
    <p:sldId id="310" r:id="rId138"/>
    <p:sldId id="735" r:id="rId139"/>
    <p:sldId id="737" r:id="rId140"/>
    <p:sldId id="736" r:id="rId141"/>
    <p:sldId id="738" r:id="rId142"/>
    <p:sldId id="271" r:id="rId143"/>
    <p:sldId id="272" r:id="rId144"/>
    <p:sldId id="273" r:id="rId145"/>
    <p:sldId id="274" r:id="rId146"/>
    <p:sldId id="305" r:id="rId147"/>
    <p:sldId id="281" r:id="rId148"/>
    <p:sldId id="282" r:id="rId149"/>
    <p:sldId id="284" r:id="rId150"/>
    <p:sldId id="285" r:id="rId151"/>
    <p:sldId id="286" r:id="rId152"/>
    <p:sldId id="287" r:id="rId153"/>
    <p:sldId id="289" r:id="rId154"/>
    <p:sldId id="290" r:id="rId155"/>
    <p:sldId id="291" r:id="rId156"/>
    <p:sldId id="293" r:id="rId157"/>
    <p:sldId id="294" r:id="rId158"/>
    <p:sldId id="297" r:id="rId159"/>
    <p:sldId id="303" r:id="rId160"/>
    <p:sldId id="304" r:id="rId161"/>
    <p:sldId id="298" r:id="rId162"/>
    <p:sldId id="299" r:id="rId163"/>
    <p:sldId id="300" r:id="rId164"/>
    <p:sldId id="302" r:id="rId165"/>
    <p:sldId id="333" r:id="rId166"/>
    <p:sldId id="334" r:id="rId167"/>
    <p:sldId id="327" r:id="rId168"/>
    <p:sldId id="332" r:id="rId169"/>
    <p:sldId id="331" r:id="rId170"/>
    <p:sldId id="330" r:id="rId171"/>
    <p:sldId id="329" r:id="rId172"/>
    <p:sldId id="328" r:id="rId173"/>
    <p:sldId id="319" r:id="rId174"/>
    <p:sldId id="326" r:id="rId175"/>
    <p:sldId id="325" r:id="rId176"/>
    <p:sldId id="324" r:id="rId177"/>
    <p:sldId id="323" r:id="rId178"/>
    <p:sldId id="663" r:id="rId179"/>
    <p:sldId id="321" r:id="rId180"/>
    <p:sldId id="320" r:id="rId181"/>
    <p:sldId id="322" r:id="rId182"/>
    <p:sldId id="664" r:id="rId183"/>
    <p:sldId id="887" r:id="rId184"/>
    <p:sldId id="941" r:id="rId185"/>
    <p:sldId id="942" r:id="rId186"/>
    <p:sldId id="943" r:id="rId187"/>
    <p:sldId id="944" r:id="rId188"/>
    <p:sldId id="945" r:id="rId189"/>
    <p:sldId id="940" r:id="rId190"/>
    <p:sldId id="339" r:id="rId191"/>
    <p:sldId id="338" r:id="rId192"/>
    <p:sldId id="340" r:id="rId193"/>
    <p:sldId id="341" r:id="rId194"/>
    <p:sldId id="342" r:id="rId195"/>
    <p:sldId id="343" r:id="rId196"/>
    <p:sldId id="344" r:id="rId197"/>
    <p:sldId id="345" r:id="rId198"/>
    <p:sldId id="349" r:id="rId199"/>
    <p:sldId id="350" r:id="rId200"/>
    <p:sldId id="347" r:id="rId201"/>
    <p:sldId id="351" r:id="rId202"/>
    <p:sldId id="348" r:id="rId203"/>
    <p:sldId id="874" r:id="rId204"/>
    <p:sldId id="875" r:id="rId205"/>
    <p:sldId id="876" r:id="rId206"/>
    <p:sldId id="337" r:id="rId207"/>
    <p:sldId id="756" r:id="rId208"/>
    <p:sldId id="755" r:id="rId209"/>
    <p:sldId id="356" r:id="rId210"/>
    <p:sldId id="362" r:id="rId211"/>
    <p:sldId id="361" r:id="rId212"/>
    <p:sldId id="357" r:id="rId213"/>
    <p:sldId id="358" r:id="rId214"/>
    <p:sldId id="359" r:id="rId215"/>
    <p:sldId id="363" r:id="rId216"/>
    <p:sldId id="364" r:id="rId217"/>
    <p:sldId id="365" r:id="rId218"/>
    <p:sldId id="366" r:id="rId219"/>
    <p:sldId id="367" r:id="rId220"/>
    <p:sldId id="368" r:id="rId221"/>
    <p:sldId id="369" r:id="rId222"/>
    <p:sldId id="370" r:id="rId223"/>
    <p:sldId id="371" r:id="rId224"/>
    <p:sldId id="372" r:id="rId225"/>
    <p:sldId id="373" r:id="rId226"/>
    <p:sldId id="380" r:id="rId227"/>
    <p:sldId id="518" r:id="rId228"/>
    <p:sldId id="709" r:id="rId229"/>
    <p:sldId id="665" r:id="rId230"/>
    <p:sldId id="666" r:id="rId231"/>
    <p:sldId id="667" r:id="rId232"/>
    <p:sldId id="381" r:id="rId233"/>
    <p:sldId id="382" r:id="rId234"/>
    <p:sldId id="669" r:id="rId235"/>
    <p:sldId id="385" r:id="rId236"/>
    <p:sldId id="423" r:id="rId237"/>
    <p:sldId id="422" r:id="rId238"/>
    <p:sldId id="888" r:id="rId239"/>
    <p:sldId id="889" r:id="rId240"/>
    <p:sldId id="425" r:id="rId241"/>
    <p:sldId id="418" r:id="rId242"/>
    <p:sldId id="523" r:id="rId243"/>
    <p:sldId id="524" r:id="rId244"/>
    <p:sldId id="526" r:id="rId245"/>
    <p:sldId id="527" r:id="rId246"/>
    <p:sldId id="528" r:id="rId247"/>
    <p:sldId id="529" r:id="rId248"/>
    <p:sldId id="531" r:id="rId249"/>
    <p:sldId id="530" r:id="rId250"/>
    <p:sldId id="740" r:id="rId251"/>
    <p:sldId id="878" r:id="rId252"/>
    <p:sldId id="879" r:id="rId253"/>
    <p:sldId id="670" r:id="rId254"/>
    <p:sldId id="671" r:id="rId255"/>
    <p:sldId id="386" r:id="rId256"/>
    <p:sldId id="890" r:id="rId257"/>
    <p:sldId id="891" r:id="rId258"/>
    <p:sldId id="420" r:id="rId259"/>
    <p:sldId id="421" r:id="rId260"/>
    <p:sldId id="533" r:id="rId261"/>
    <p:sldId id="536" r:id="rId262"/>
    <p:sldId id="537" r:id="rId263"/>
    <p:sldId id="538" r:id="rId264"/>
    <p:sldId id="539" r:id="rId265"/>
    <p:sldId id="540" r:id="rId266"/>
    <p:sldId id="722" r:id="rId267"/>
    <p:sldId id="723" r:id="rId268"/>
    <p:sldId id="724" r:id="rId269"/>
    <p:sldId id="725" r:id="rId270"/>
    <p:sldId id="672" r:id="rId271"/>
    <p:sldId id="673" r:id="rId272"/>
    <p:sldId id="415" r:id="rId273"/>
    <p:sldId id="426" r:id="rId274"/>
    <p:sldId id="892" r:id="rId275"/>
    <p:sldId id="893" r:id="rId276"/>
    <p:sldId id="416" r:id="rId277"/>
    <p:sldId id="403" r:id="rId278"/>
    <p:sldId id="414" r:id="rId279"/>
    <p:sldId id="413" r:id="rId280"/>
    <p:sldId id="544" r:id="rId281"/>
    <p:sldId id="545" r:id="rId282"/>
    <p:sldId id="548" r:id="rId283"/>
    <p:sldId id="549" r:id="rId284"/>
    <p:sldId id="745" r:id="rId285"/>
    <p:sldId id="746" r:id="rId286"/>
    <p:sldId id="880" r:id="rId287"/>
    <p:sldId id="881" r:id="rId288"/>
    <p:sldId id="674" r:id="rId289"/>
    <p:sldId id="675" r:id="rId290"/>
    <p:sldId id="409" r:id="rId291"/>
    <p:sldId id="894" r:id="rId292"/>
    <p:sldId id="895" r:id="rId293"/>
    <p:sldId id="412" r:id="rId294"/>
    <p:sldId id="410" r:id="rId295"/>
    <p:sldId id="411" r:id="rId296"/>
    <p:sldId id="676" r:id="rId297"/>
    <p:sldId id="677" r:id="rId298"/>
    <p:sldId id="407" r:id="rId299"/>
    <p:sldId id="896" r:id="rId300"/>
    <p:sldId id="897" r:id="rId301"/>
    <p:sldId id="408" r:id="rId302"/>
    <p:sldId id="743" r:id="rId303"/>
    <p:sldId id="678" r:id="rId304"/>
    <p:sldId id="679" r:id="rId305"/>
    <p:sldId id="427" r:id="rId306"/>
    <p:sldId id="428" r:id="rId307"/>
    <p:sldId id="898" r:id="rId308"/>
    <p:sldId id="899" r:id="rId309"/>
    <p:sldId id="429" r:id="rId310"/>
    <p:sldId id="430" r:id="rId311"/>
    <p:sldId id="684" r:id="rId312"/>
    <p:sldId id="900" r:id="rId313"/>
    <p:sldId id="551" r:id="rId314"/>
    <p:sldId id="553" r:id="rId315"/>
    <p:sldId id="554" r:id="rId316"/>
    <p:sldId id="555" r:id="rId317"/>
    <p:sldId id="556" r:id="rId318"/>
    <p:sldId id="557" r:id="rId319"/>
    <p:sldId id="558" r:id="rId320"/>
    <p:sldId id="559" r:id="rId321"/>
    <p:sldId id="560" r:id="rId322"/>
    <p:sldId id="563" r:id="rId323"/>
    <p:sldId id="564" r:id="rId324"/>
    <p:sldId id="901" r:id="rId325"/>
    <p:sldId id="902" r:id="rId326"/>
    <p:sldId id="680" r:id="rId327"/>
    <p:sldId id="681" r:id="rId328"/>
    <p:sldId id="431" r:id="rId329"/>
    <p:sldId id="432" r:id="rId330"/>
    <p:sldId id="686" r:id="rId331"/>
    <p:sldId id="433" r:id="rId332"/>
    <p:sldId id="685" r:id="rId333"/>
    <p:sldId id="565" r:id="rId334"/>
    <p:sldId id="566" r:id="rId335"/>
    <p:sldId id="568" r:id="rId336"/>
    <p:sldId id="567" r:id="rId337"/>
    <p:sldId id="569" r:id="rId338"/>
    <p:sldId id="571" r:id="rId339"/>
    <p:sldId id="682" r:id="rId340"/>
    <p:sldId id="683" r:id="rId341"/>
    <p:sldId id="434" r:id="rId342"/>
    <p:sldId id="435" r:id="rId343"/>
    <p:sldId id="688" r:id="rId344"/>
    <p:sldId id="437" r:id="rId345"/>
    <p:sldId id="576" r:id="rId346"/>
    <p:sldId id="574" r:id="rId347"/>
    <p:sldId id="577" r:id="rId348"/>
    <p:sldId id="578" r:id="rId349"/>
    <p:sldId id="581" r:id="rId350"/>
    <p:sldId id="590" r:id="rId351"/>
    <p:sldId id="579" r:id="rId352"/>
    <p:sldId id="582" r:id="rId353"/>
    <p:sldId id="591" r:id="rId354"/>
    <p:sldId id="583" r:id="rId355"/>
    <p:sldId id="584" r:id="rId356"/>
    <p:sldId id="585" r:id="rId357"/>
    <p:sldId id="592" r:id="rId358"/>
    <p:sldId id="586" r:id="rId359"/>
    <p:sldId id="587" r:id="rId360"/>
    <p:sldId id="593" r:id="rId361"/>
    <p:sldId id="588" r:id="rId362"/>
    <p:sldId id="624" r:id="rId363"/>
    <p:sldId id="594" r:id="rId364"/>
    <p:sldId id="595" r:id="rId365"/>
    <p:sldId id="596" r:id="rId366"/>
    <p:sldId id="597" r:id="rId367"/>
    <p:sldId id="598" r:id="rId368"/>
    <p:sldId id="599" r:id="rId369"/>
    <p:sldId id="600" r:id="rId370"/>
    <p:sldId id="601" r:id="rId371"/>
    <p:sldId id="607" r:id="rId372"/>
    <p:sldId id="610" r:id="rId373"/>
    <p:sldId id="608" r:id="rId374"/>
    <p:sldId id="609" r:id="rId375"/>
    <p:sldId id="611" r:id="rId376"/>
    <p:sldId id="612" r:id="rId377"/>
    <p:sldId id="613" r:id="rId378"/>
    <p:sldId id="615" r:id="rId379"/>
    <p:sldId id="616" r:id="rId380"/>
    <p:sldId id="617" r:id="rId381"/>
    <p:sldId id="903" r:id="rId382"/>
    <p:sldId id="699" r:id="rId383"/>
    <p:sldId id="700" r:id="rId384"/>
    <p:sldId id="701" r:id="rId385"/>
    <p:sldId id="712" r:id="rId386"/>
    <p:sldId id="710" r:id="rId387"/>
    <p:sldId id="711" r:id="rId388"/>
    <p:sldId id="702" r:id="rId389"/>
    <p:sldId id="703" r:id="rId390"/>
    <p:sldId id="704" r:id="rId391"/>
    <p:sldId id="713" r:id="rId392"/>
    <p:sldId id="714" r:id="rId393"/>
    <p:sldId id="705" r:id="rId394"/>
    <p:sldId id="752" r:id="rId395"/>
    <p:sldId id="719" r:id="rId396"/>
    <p:sldId id="753" r:id="rId397"/>
    <p:sldId id="718" r:id="rId398"/>
    <p:sldId id="747" r:id="rId399"/>
    <p:sldId id="748" r:id="rId400"/>
    <p:sldId id="749" r:id="rId401"/>
    <p:sldId id="750" r:id="rId402"/>
    <p:sldId id="877" r:id="rId403"/>
    <p:sldId id="739" r:id="rId40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03103"/>
    <a:srgbClr val="B5CE1E"/>
    <a:srgbClr val="A51628"/>
    <a:srgbClr val="009193"/>
    <a:srgbClr val="942093"/>
    <a:srgbClr val="7A81FF"/>
    <a:srgbClr val="1FCEE2"/>
    <a:srgbClr val="8EFA00"/>
    <a:srgbClr val="EA4995"/>
    <a:srgbClr val="7065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73"/>
    <p:restoredTop sz="89792"/>
  </p:normalViewPr>
  <p:slideViewPr>
    <p:cSldViewPr snapToGrid="0" snapToObjects="1">
      <p:cViewPr>
        <p:scale>
          <a:sx n="91" d="100"/>
          <a:sy n="91" d="100"/>
        </p:scale>
        <p:origin x="1056" y="-136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slide" Target="slides/slide246.xml"/><Relationship Id="rId248" Type="http://schemas.openxmlformats.org/officeDocument/2006/relationships/slide" Target="slides/slide247.xml"/><Relationship Id="rId249" Type="http://schemas.openxmlformats.org/officeDocument/2006/relationships/slide" Target="slides/slide248.xml"/><Relationship Id="rId300" Type="http://schemas.openxmlformats.org/officeDocument/2006/relationships/slide" Target="slides/slide299.xml"/><Relationship Id="rId301" Type="http://schemas.openxmlformats.org/officeDocument/2006/relationships/slide" Target="slides/slide300.xml"/><Relationship Id="rId302" Type="http://schemas.openxmlformats.org/officeDocument/2006/relationships/slide" Target="slides/slide301.xml"/><Relationship Id="rId303" Type="http://schemas.openxmlformats.org/officeDocument/2006/relationships/slide" Target="slides/slide302.xml"/><Relationship Id="rId304" Type="http://schemas.openxmlformats.org/officeDocument/2006/relationships/slide" Target="slides/slide303.xml"/><Relationship Id="rId305" Type="http://schemas.openxmlformats.org/officeDocument/2006/relationships/slide" Target="slides/slide304.xml"/><Relationship Id="rId306" Type="http://schemas.openxmlformats.org/officeDocument/2006/relationships/slide" Target="slides/slide305.xml"/><Relationship Id="rId307" Type="http://schemas.openxmlformats.org/officeDocument/2006/relationships/slide" Target="slides/slide306.xml"/><Relationship Id="rId308" Type="http://schemas.openxmlformats.org/officeDocument/2006/relationships/slide" Target="slides/slide307.xml"/><Relationship Id="rId309" Type="http://schemas.openxmlformats.org/officeDocument/2006/relationships/slide" Target="slides/slide30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50" Type="http://schemas.openxmlformats.org/officeDocument/2006/relationships/slide" Target="slides/slide249.xml"/><Relationship Id="rId251" Type="http://schemas.openxmlformats.org/officeDocument/2006/relationships/slide" Target="slides/slide250.xml"/><Relationship Id="rId252" Type="http://schemas.openxmlformats.org/officeDocument/2006/relationships/slide" Target="slides/slide251.xml"/><Relationship Id="rId253" Type="http://schemas.openxmlformats.org/officeDocument/2006/relationships/slide" Target="slides/slide252.xml"/><Relationship Id="rId254" Type="http://schemas.openxmlformats.org/officeDocument/2006/relationships/slide" Target="slides/slide253.xml"/><Relationship Id="rId255" Type="http://schemas.openxmlformats.org/officeDocument/2006/relationships/slide" Target="slides/slide254.xml"/><Relationship Id="rId256" Type="http://schemas.openxmlformats.org/officeDocument/2006/relationships/slide" Target="slides/slide255.xml"/><Relationship Id="rId257" Type="http://schemas.openxmlformats.org/officeDocument/2006/relationships/slide" Target="slides/slide256.xml"/><Relationship Id="rId258" Type="http://schemas.openxmlformats.org/officeDocument/2006/relationships/slide" Target="slides/slide257.xml"/><Relationship Id="rId259" Type="http://schemas.openxmlformats.org/officeDocument/2006/relationships/slide" Target="slides/slide258.xml"/><Relationship Id="rId310" Type="http://schemas.openxmlformats.org/officeDocument/2006/relationships/slide" Target="slides/slide309.xml"/><Relationship Id="rId311" Type="http://schemas.openxmlformats.org/officeDocument/2006/relationships/slide" Target="slides/slide310.xml"/><Relationship Id="rId312" Type="http://schemas.openxmlformats.org/officeDocument/2006/relationships/slide" Target="slides/slide311.xml"/><Relationship Id="rId313" Type="http://schemas.openxmlformats.org/officeDocument/2006/relationships/slide" Target="slides/slide312.xml"/><Relationship Id="rId314" Type="http://schemas.openxmlformats.org/officeDocument/2006/relationships/slide" Target="slides/slide313.xml"/><Relationship Id="rId315" Type="http://schemas.openxmlformats.org/officeDocument/2006/relationships/slide" Target="slides/slide314.xml"/><Relationship Id="rId316" Type="http://schemas.openxmlformats.org/officeDocument/2006/relationships/slide" Target="slides/slide315.xml"/><Relationship Id="rId317" Type="http://schemas.openxmlformats.org/officeDocument/2006/relationships/slide" Target="slides/slide316.xml"/><Relationship Id="rId318" Type="http://schemas.openxmlformats.org/officeDocument/2006/relationships/slide" Target="slides/slide317.xml"/><Relationship Id="rId319" Type="http://schemas.openxmlformats.org/officeDocument/2006/relationships/slide" Target="slides/slide3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260" Type="http://schemas.openxmlformats.org/officeDocument/2006/relationships/slide" Target="slides/slide259.xml"/><Relationship Id="rId261" Type="http://schemas.openxmlformats.org/officeDocument/2006/relationships/slide" Target="slides/slide260.xml"/><Relationship Id="rId262" Type="http://schemas.openxmlformats.org/officeDocument/2006/relationships/slide" Target="slides/slide261.xml"/><Relationship Id="rId263" Type="http://schemas.openxmlformats.org/officeDocument/2006/relationships/slide" Target="slides/slide262.xml"/><Relationship Id="rId264" Type="http://schemas.openxmlformats.org/officeDocument/2006/relationships/slide" Target="slides/slide263.xml"/><Relationship Id="rId265" Type="http://schemas.openxmlformats.org/officeDocument/2006/relationships/slide" Target="slides/slide264.xml"/><Relationship Id="rId266" Type="http://schemas.openxmlformats.org/officeDocument/2006/relationships/slide" Target="slides/slide265.xml"/><Relationship Id="rId267" Type="http://schemas.openxmlformats.org/officeDocument/2006/relationships/slide" Target="slides/slide266.xml"/><Relationship Id="rId268" Type="http://schemas.openxmlformats.org/officeDocument/2006/relationships/slide" Target="slides/slide267.xml"/><Relationship Id="rId269" Type="http://schemas.openxmlformats.org/officeDocument/2006/relationships/slide" Target="slides/slide268.xml"/><Relationship Id="rId320" Type="http://schemas.openxmlformats.org/officeDocument/2006/relationships/slide" Target="slides/slide319.xml"/><Relationship Id="rId321" Type="http://schemas.openxmlformats.org/officeDocument/2006/relationships/slide" Target="slides/slide320.xml"/><Relationship Id="rId322" Type="http://schemas.openxmlformats.org/officeDocument/2006/relationships/slide" Target="slides/slide321.xml"/><Relationship Id="rId323" Type="http://schemas.openxmlformats.org/officeDocument/2006/relationships/slide" Target="slides/slide322.xml"/><Relationship Id="rId324" Type="http://schemas.openxmlformats.org/officeDocument/2006/relationships/slide" Target="slides/slide323.xml"/><Relationship Id="rId325" Type="http://schemas.openxmlformats.org/officeDocument/2006/relationships/slide" Target="slides/slide324.xml"/><Relationship Id="rId326" Type="http://schemas.openxmlformats.org/officeDocument/2006/relationships/slide" Target="slides/slide325.xml"/><Relationship Id="rId327" Type="http://schemas.openxmlformats.org/officeDocument/2006/relationships/slide" Target="slides/slide326.xml"/><Relationship Id="rId328" Type="http://schemas.openxmlformats.org/officeDocument/2006/relationships/slide" Target="slides/slide327.xml"/><Relationship Id="rId329" Type="http://schemas.openxmlformats.org/officeDocument/2006/relationships/slide" Target="slides/slide32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270" Type="http://schemas.openxmlformats.org/officeDocument/2006/relationships/slide" Target="slides/slide269.xml"/><Relationship Id="rId271" Type="http://schemas.openxmlformats.org/officeDocument/2006/relationships/slide" Target="slides/slide270.xml"/><Relationship Id="rId272" Type="http://schemas.openxmlformats.org/officeDocument/2006/relationships/slide" Target="slides/slide271.xml"/><Relationship Id="rId273" Type="http://schemas.openxmlformats.org/officeDocument/2006/relationships/slide" Target="slides/slide272.xml"/><Relationship Id="rId274" Type="http://schemas.openxmlformats.org/officeDocument/2006/relationships/slide" Target="slides/slide273.xml"/><Relationship Id="rId275" Type="http://schemas.openxmlformats.org/officeDocument/2006/relationships/slide" Target="slides/slide274.xml"/><Relationship Id="rId276" Type="http://schemas.openxmlformats.org/officeDocument/2006/relationships/slide" Target="slides/slide275.xml"/><Relationship Id="rId277" Type="http://schemas.openxmlformats.org/officeDocument/2006/relationships/slide" Target="slides/slide276.xml"/><Relationship Id="rId278" Type="http://schemas.openxmlformats.org/officeDocument/2006/relationships/slide" Target="slides/slide277.xml"/><Relationship Id="rId279" Type="http://schemas.openxmlformats.org/officeDocument/2006/relationships/slide" Target="slides/slide278.xml"/><Relationship Id="rId330" Type="http://schemas.openxmlformats.org/officeDocument/2006/relationships/slide" Target="slides/slide329.xml"/><Relationship Id="rId331" Type="http://schemas.openxmlformats.org/officeDocument/2006/relationships/slide" Target="slides/slide330.xml"/><Relationship Id="rId332" Type="http://schemas.openxmlformats.org/officeDocument/2006/relationships/slide" Target="slides/slide331.xml"/><Relationship Id="rId333" Type="http://schemas.openxmlformats.org/officeDocument/2006/relationships/slide" Target="slides/slide332.xml"/><Relationship Id="rId334" Type="http://schemas.openxmlformats.org/officeDocument/2006/relationships/slide" Target="slides/slide333.xml"/><Relationship Id="rId335" Type="http://schemas.openxmlformats.org/officeDocument/2006/relationships/slide" Target="slides/slide334.xml"/><Relationship Id="rId336" Type="http://schemas.openxmlformats.org/officeDocument/2006/relationships/slide" Target="slides/slide335.xml"/><Relationship Id="rId337" Type="http://schemas.openxmlformats.org/officeDocument/2006/relationships/slide" Target="slides/slide336.xml"/><Relationship Id="rId338" Type="http://schemas.openxmlformats.org/officeDocument/2006/relationships/slide" Target="slides/slide337.xml"/><Relationship Id="rId339" Type="http://schemas.openxmlformats.org/officeDocument/2006/relationships/slide" Target="slides/slide338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280" Type="http://schemas.openxmlformats.org/officeDocument/2006/relationships/slide" Target="slides/slide279.xml"/><Relationship Id="rId281" Type="http://schemas.openxmlformats.org/officeDocument/2006/relationships/slide" Target="slides/slide280.xml"/><Relationship Id="rId282" Type="http://schemas.openxmlformats.org/officeDocument/2006/relationships/slide" Target="slides/slide281.xml"/><Relationship Id="rId283" Type="http://schemas.openxmlformats.org/officeDocument/2006/relationships/slide" Target="slides/slide282.xml"/><Relationship Id="rId284" Type="http://schemas.openxmlformats.org/officeDocument/2006/relationships/slide" Target="slides/slide283.xml"/><Relationship Id="rId285" Type="http://schemas.openxmlformats.org/officeDocument/2006/relationships/slide" Target="slides/slide284.xml"/><Relationship Id="rId286" Type="http://schemas.openxmlformats.org/officeDocument/2006/relationships/slide" Target="slides/slide285.xml"/><Relationship Id="rId287" Type="http://schemas.openxmlformats.org/officeDocument/2006/relationships/slide" Target="slides/slide286.xml"/><Relationship Id="rId288" Type="http://schemas.openxmlformats.org/officeDocument/2006/relationships/slide" Target="slides/slide287.xml"/><Relationship Id="rId289" Type="http://schemas.openxmlformats.org/officeDocument/2006/relationships/slide" Target="slides/slide288.xml"/><Relationship Id="rId340" Type="http://schemas.openxmlformats.org/officeDocument/2006/relationships/slide" Target="slides/slide339.xml"/><Relationship Id="rId341" Type="http://schemas.openxmlformats.org/officeDocument/2006/relationships/slide" Target="slides/slide340.xml"/><Relationship Id="rId342" Type="http://schemas.openxmlformats.org/officeDocument/2006/relationships/slide" Target="slides/slide341.xml"/><Relationship Id="rId343" Type="http://schemas.openxmlformats.org/officeDocument/2006/relationships/slide" Target="slides/slide342.xml"/><Relationship Id="rId344" Type="http://schemas.openxmlformats.org/officeDocument/2006/relationships/slide" Target="slides/slide343.xml"/><Relationship Id="rId345" Type="http://schemas.openxmlformats.org/officeDocument/2006/relationships/slide" Target="slides/slide344.xml"/><Relationship Id="rId346" Type="http://schemas.openxmlformats.org/officeDocument/2006/relationships/slide" Target="slides/slide345.xml"/><Relationship Id="rId347" Type="http://schemas.openxmlformats.org/officeDocument/2006/relationships/slide" Target="slides/slide346.xml"/><Relationship Id="rId348" Type="http://schemas.openxmlformats.org/officeDocument/2006/relationships/slide" Target="slides/slide347.xml"/><Relationship Id="rId349" Type="http://schemas.openxmlformats.org/officeDocument/2006/relationships/slide" Target="slides/slide348.xml"/><Relationship Id="rId400" Type="http://schemas.openxmlformats.org/officeDocument/2006/relationships/slide" Target="slides/slide399.xml"/><Relationship Id="rId401" Type="http://schemas.openxmlformats.org/officeDocument/2006/relationships/slide" Target="slides/slide400.xml"/><Relationship Id="rId402" Type="http://schemas.openxmlformats.org/officeDocument/2006/relationships/slide" Target="slides/slide401.xml"/><Relationship Id="rId403" Type="http://schemas.openxmlformats.org/officeDocument/2006/relationships/slide" Target="slides/slide402.xml"/><Relationship Id="rId404" Type="http://schemas.openxmlformats.org/officeDocument/2006/relationships/slide" Target="slides/slide403.xml"/><Relationship Id="rId405" Type="http://schemas.openxmlformats.org/officeDocument/2006/relationships/notesMaster" Target="notesMasters/notesMaster1.xml"/><Relationship Id="rId406" Type="http://schemas.openxmlformats.org/officeDocument/2006/relationships/presProps" Target="presProps.xml"/><Relationship Id="rId407" Type="http://schemas.openxmlformats.org/officeDocument/2006/relationships/viewProps" Target="viewProps.xml"/><Relationship Id="rId408" Type="http://schemas.openxmlformats.org/officeDocument/2006/relationships/theme" Target="theme/theme1.xml"/><Relationship Id="rId409" Type="http://schemas.openxmlformats.org/officeDocument/2006/relationships/tableStyles" Target="tableStyles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290" Type="http://schemas.openxmlformats.org/officeDocument/2006/relationships/slide" Target="slides/slide289.xml"/><Relationship Id="rId291" Type="http://schemas.openxmlformats.org/officeDocument/2006/relationships/slide" Target="slides/slide290.xml"/><Relationship Id="rId292" Type="http://schemas.openxmlformats.org/officeDocument/2006/relationships/slide" Target="slides/slide291.xml"/><Relationship Id="rId293" Type="http://schemas.openxmlformats.org/officeDocument/2006/relationships/slide" Target="slides/slide292.xml"/><Relationship Id="rId294" Type="http://schemas.openxmlformats.org/officeDocument/2006/relationships/slide" Target="slides/slide293.xml"/><Relationship Id="rId295" Type="http://schemas.openxmlformats.org/officeDocument/2006/relationships/slide" Target="slides/slide294.xml"/><Relationship Id="rId296" Type="http://schemas.openxmlformats.org/officeDocument/2006/relationships/slide" Target="slides/slide295.xml"/><Relationship Id="rId297" Type="http://schemas.openxmlformats.org/officeDocument/2006/relationships/slide" Target="slides/slide296.xml"/><Relationship Id="rId298" Type="http://schemas.openxmlformats.org/officeDocument/2006/relationships/slide" Target="slides/slide297.xml"/><Relationship Id="rId299" Type="http://schemas.openxmlformats.org/officeDocument/2006/relationships/slide" Target="slides/slide298.xml"/><Relationship Id="rId350" Type="http://schemas.openxmlformats.org/officeDocument/2006/relationships/slide" Target="slides/slide349.xml"/><Relationship Id="rId351" Type="http://schemas.openxmlformats.org/officeDocument/2006/relationships/slide" Target="slides/slide350.xml"/><Relationship Id="rId352" Type="http://schemas.openxmlformats.org/officeDocument/2006/relationships/slide" Target="slides/slide351.xml"/><Relationship Id="rId353" Type="http://schemas.openxmlformats.org/officeDocument/2006/relationships/slide" Target="slides/slide352.xml"/><Relationship Id="rId354" Type="http://schemas.openxmlformats.org/officeDocument/2006/relationships/slide" Target="slides/slide353.xml"/><Relationship Id="rId355" Type="http://schemas.openxmlformats.org/officeDocument/2006/relationships/slide" Target="slides/slide354.xml"/><Relationship Id="rId356" Type="http://schemas.openxmlformats.org/officeDocument/2006/relationships/slide" Target="slides/slide355.xml"/><Relationship Id="rId357" Type="http://schemas.openxmlformats.org/officeDocument/2006/relationships/slide" Target="slides/slide356.xml"/><Relationship Id="rId358" Type="http://schemas.openxmlformats.org/officeDocument/2006/relationships/slide" Target="slides/slide357.xml"/><Relationship Id="rId359" Type="http://schemas.openxmlformats.org/officeDocument/2006/relationships/slide" Target="slides/slide358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360" Type="http://schemas.openxmlformats.org/officeDocument/2006/relationships/slide" Target="slides/slide359.xml"/><Relationship Id="rId361" Type="http://schemas.openxmlformats.org/officeDocument/2006/relationships/slide" Target="slides/slide360.xml"/><Relationship Id="rId362" Type="http://schemas.openxmlformats.org/officeDocument/2006/relationships/slide" Target="slides/slide361.xml"/><Relationship Id="rId363" Type="http://schemas.openxmlformats.org/officeDocument/2006/relationships/slide" Target="slides/slide362.xml"/><Relationship Id="rId364" Type="http://schemas.openxmlformats.org/officeDocument/2006/relationships/slide" Target="slides/slide363.xml"/><Relationship Id="rId365" Type="http://schemas.openxmlformats.org/officeDocument/2006/relationships/slide" Target="slides/slide364.xml"/><Relationship Id="rId366" Type="http://schemas.openxmlformats.org/officeDocument/2006/relationships/slide" Target="slides/slide365.xml"/><Relationship Id="rId367" Type="http://schemas.openxmlformats.org/officeDocument/2006/relationships/slide" Target="slides/slide366.xml"/><Relationship Id="rId368" Type="http://schemas.openxmlformats.org/officeDocument/2006/relationships/slide" Target="slides/slide367.xml"/><Relationship Id="rId369" Type="http://schemas.openxmlformats.org/officeDocument/2006/relationships/slide" Target="slides/slide36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370" Type="http://schemas.openxmlformats.org/officeDocument/2006/relationships/slide" Target="slides/slide369.xml"/><Relationship Id="rId371" Type="http://schemas.openxmlformats.org/officeDocument/2006/relationships/slide" Target="slides/slide370.xml"/><Relationship Id="rId372" Type="http://schemas.openxmlformats.org/officeDocument/2006/relationships/slide" Target="slides/slide371.xml"/><Relationship Id="rId373" Type="http://schemas.openxmlformats.org/officeDocument/2006/relationships/slide" Target="slides/slide372.xml"/><Relationship Id="rId374" Type="http://schemas.openxmlformats.org/officeDocument/2006/relationships/slide" Target="slides/slide373.xml"/><Relationship Id="rId375" Type="http://schemas.openxmlformats.org/officeDocument/2006/relationships/slide" Target="slides/slide374.xml"/><Relationship Id="rId376" Type="http://schemas.openxmlformats.org/officeDocument/2006/relationships/slide" Target="slides/slide375.xml"/><Relationship Id="rId377" Type="http://schemas.openxmlformats.org/officeDocument/2006/relationships/slide" Target="slides/slide376.xml"/><Relationship Id="rId378" Type="http://schemas.openxmlformats.org/officeDocument/2006/relationships/slide" Target="slides/slide377.xml"/><Relationship Id="rId379" Type="http://schemas.openxmlformats.org/officeDocument/2006/relationships/slide" Target="slides/slide37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380" Type="http://schemas.openxmlformats.org/officeDocument/2006/relationships/slide" Target="slides/slide379.xml"/><Relationship Id="rId381" Type="http://schemas.openxmlformats.org/officeDocument/2006/relationships/slide" Target="slides/slide380.xml"/><Relationship Id="rId382" Type="http://schemas.openxmlformats.org/officeDocument/2006/relationships/slide" Target="slides/slide381.xml"/><Relationship Id="rId383" Type="http://schemas.openxmlformats.org/officeDocument/2006/relationships/slide" Target="slides/slide382.xml"/><Relationship Id="rId384" Type="http://schemas.openxmlformats.org/officeDocument/2006/relationships/slide" Target="slides/slide383.xml"/><Relationship Id="rId385" Type="http://schemas.openxmlformats.org/officeDocument/2006/relationships/slide" Target="slides/slide384.xml"/><Relationship Id="rId386" Type="http://schemas.openxmlformats.org/officeDocument/2006/relationships/slide" Target="slides/slide385.xml"/><Relationship Id="rId387" Type="http://schemas.openxmlformats.org/officeDocument/2006/relationships/slide" Target="slides/slide386.xml"/><Relationship Id="rId388" Type="http://schemas.openxmlformats.org/officeDocument/2006/relationships/slide" Target="slides/slide387.xml"/><Relationship Id="rId389" Type="http://schemas.openxmlformats.org/officeDocument/2006/relationships/slide" Target="slides/slide38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390" Type="http://schemas.openxmlformats.org/officeDocument/2006/relationships/slide" Target="slides/slide389.xml"/><Relationship Id="rId391" Type="http://schemas.openxmlformats.org/officeDocument/2006/relationships/slide" Target="slides/slide390.xml"/><Relationship Id="rId392" Type="http://schemas.openxmlformats.org/officeDocument/2006/relationships/slide" Target="slides/slide391.xml"/><Relationship Id="rId393" Type="http://schemas.openxmlformats.org/officeDocument/2006/relationships/slide" Target="slides/slide392.xml"/><Relationship Id="rId394" Type="http://schemas.openxmlformats.org/officeDocument/2006/relationships/slide" Target="slides/slide393.xml"/><Relationship Id="rId395" Type="http://schemas.openxmlformats.org/officeDocument/2006/relationships/slide" Target="slides/slide394.xml"/><Relationship Id="rId396" Type="http://schemas.openxmlformats.org/officeDocument/2006/relationships/slide" Target="slides/slide395.xml"/><Relationship Id="rId397" Type="http://schemas.openxmlformats.org/officeDocument/2006/relationships/slide" Target="slides/slide396.xml"/><Relationship Id="rId398" Type="http://schemas.openxmlformats.org/officeDocument/2006/relationships/slide" Target="slides/slide397.xml"/><Relationship Id="rId399" Type="http://schemas.openxmlformats.org/officeDocument/2006/relationships/slide" Target="slides/slide398.xml"/></Relationships>
</file>

<file path=ppt/charts/_rels/chart1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10.xml.rels><?xml version="1.0" encoding="UTF-8" standalone="yes"?>
<Relationships xmlns="http://schemas.openxmlformats.org/package/2006/relationships"><Relationship Id="rId1" Type="http://schemas.microsoft.com/office/2011/relationships/chartStyle" Target="style10.xml"/><Relationship Id="rId2" Type="http://schemas.microsoft.com/office/2011/relationships/chartColorStyle" Target="colors10.xml"/><Relationship Id="rId3" Type="http://schemas.openxmlformats.org/officeDocument/2006/relationships/package" Target="../embeddings/Microsoft_Excel_Worksheet10.xlsx"/></Relationships>
</file>

<file path=ppt/charts/_rels/chart100.xml.rels><?xml version="1.0" encoding="UTF-8" standalone="yes"?>
<Relationships xmlns="http://schemas.openxmlformats.org/package/2006/relationships"><Relationship Id="rId1" Type="http://schemas.microsoft.com/office/2011/relationships/chartStyle" Target="style100.xml"/><Relationship Id="rId2" Type="http://schemas.microsoft.com/office/2011/relationships/chartColorStyle" Target="colors100.xml"/><Relationship Id="rId3" Type="http://schemas.openxmlformats.org/officeDocument/2006/relationships/package" Target="../embeddings/Microsoft_Excel_Worksheet100.xlsx"/></Relationships>
</file>

<file path=ppt/charts/_rels/chart101.xml.rels><?xml version="1.0" encoding="UTF-8" standalone="yes"?>
<Relationships xmlns="http://schemas.openxmlformats.org/package/2006/relationships"><Relationship Id="rId1" Type="http://schemas.microsoft.com/office/2011/relationships/chartStyle" Target="style101.xml"/><Relationship Id="rId2" Type="http://schemas.microsoft.com/office/2011/relationships/chartColorStyle" Target="colors101.xml"/><Relationship Id="rId3" Type="http://schemas.openxmlformats.org/officeDocument/2006/relationships/package" Target="../embeddings/Microsoft_Excel_Worksheet101.xlsx"/></Relationships>
</file>

<file path=ppt/charts/_rels/chart102.xml.rels><?xml version="1.0" encoding="UTF-8" standalone="yes"?>
<Relationships xmlns="http://schemas.openxmlformats.org/package/2006/relationships"><Relationship Id="rId1" Type="http://schemas.microsoft.com/office/2011/relationships/chartStyle" Target="style102.xml"/><Relationship Id="rId2" Type="http://schemas.microsoft.com/office/2011/relationships/chartColorStyle" Target="colors102.xml"/><Relationship Id="rId3" Type="http://schemas.openxmlformats.org/officeDocument/2006/relationships/package" Target="../embeddings/Microsoft_Excel_Worksheet102.xlsx"/></Relationships>
</file>

<file path=ppt/charts/_rels/chart103.xml.rels><?xml version="1.0" encoding="UTF-8" standalone="yes"?>
<Relationships xmlns="http://schemas.openxmlformats.org/package/2006/relationships"><Relationship Id="rId1" Type="http://schemas.microsoft.com/office/2011/relationships/chartStyle" Target="style103.xml"/><Relationship Id="rId2" Type="http://schemas.microsoft.com/office/2011/relationships/chartColorStyle" Target="colors103.xml"/><Relationship Id="rId3" Type="http://schemas.openxmlformats.org/officeDocument/2006/relationships/package" Target="../embeddings/Microsoft_Excel_Worksheet103.xlsx"/></Relationships>
</file>

<file path=ppt/charts/_rels/chart104.xml.rels><?xml version="1.0" encoding="UTF-8" standalone="yes"?>
<Relationships xmlns="http://schemas.openxmlformats.org/package/2006/relationships"><Relationship Id="rId1" Type="http://schemas.microsoft.com/office/2011/relationships/chartStyle" Target="style104.xml"/><Relationship Id="rId2" Type="http://schemas.microsoft.com/office/2011/relationships/chartColorStyle" Target="colors104.xml"/><Relationship Id="rId3" Type="http://schemas.openxmlformats.org/officeDocument/2006/relationships/package" Target="../embeddings/Microsoft_Excel_Worksheet104.xlsx"/></Relationships>
</file>

<file path=ppt/charts/_rels/chart105.xml.rels><?xml version="1.0" encoding="UTF-8" standalone="yes"?>
<Relationships xmlns="http://schemas.openxmlformats.org/package/2006/relationships"><Relationship Id="rId1" Type="http://schemas.microsoft.com/office/2011/relationships/chartStyle" Target="style105.xml"/><Relationship Id="rId2" Type="http://schemas.microsoft.com/office/2011/relationships/chartColorStyle" Target="colors105.xml"/><Relationship Id="rId3" Type="http://schemas.openxmlformats.org/officeDocument/2006/relationships/package" Target="../embeddings/Microsoft_Excel_Worksheet105.xlsx"/></Relationships>
</file>

<file path=ppt/charts/_rels/chart106.xml.rels><?xml version="1.0" encoding="UTF-8" standalone="yes"?>
<Relationships xmlns="http://schemas.openxmlformats.org/package/2006/relationships"><Relationship Id="rId1" Type="http://schemas.microsoft.com/office/2011/relationships/chartStyle" Target="style106.xml"/><Relationship Id="rId2" Type="http://schemas.microsoft.com/office/2011/relationships/chartColorStyle" Target="colors106.xml"/><Relationship Id="rId3" Type="http://schemas.openxmlformats.org/officeDocument/2006/relationships/package" Target="../embeddings/Microsoft_Excel_Worksheet106.xlsx"/></Relationships>
</file>

<file path=ppt/charts/_rels/chart107.xml.rels><?xml version="1.0" encoding="UTF-8" standalone="yes"?>
<Relationships xmlns="http://schemas.openxmlformats.org/package/2006/relationships"><Relationship Id="rId1" Type="http://schemas.microsoft.com/office/2011/relationships/chartStyle" Target="style107.xml"/><Relationship Id="rId2" Type="http://schemas.microsoft.com/office/2011/relationships/chartColorStyle" Target="colors107.xml"/><Relationship Id="rId3" Type="http://schemas.openxmlformats.org/officeDocument/2006/relationships/package" Target="../embeddings/Microsoft_Excel_Worksheet107.xlsx"/></Relationships>
</file>

<file path=ppt/charts/_rels/chart108.xml.rels><?xml version="1.0" encoding="UTF-8" standalone="yes"?>
<Relationships xmlns="http://schemas.openxmlformats.org/package/2006/relationships"><Relationship Id="rId1" Type="http://schemas.microsoft.com/office/2011/relationships/chartStyle" Target="style108.xml"/><Relationship Id="rId2" Type="http://schemas.microsoft.com/office/2011/relationships/chartColorStyle" Target="colors108.xml"/><Relationship Id="rId3" Type="http://schemas.openxmlformats.org/officeDocument/2006/relationships/package" Target="../embeddings/Microsoft_Excel_Worksheet108.xlsx"/></Relationships>
</file>

<file path=ppt/charts/_rels/chart109.xml.rels><?xml version="1.0" encoding="UTF-8" standalone="yes"?>
<Relationships xmlns="http://schemas.openxmlformats.org/package/2006/relationships"><Relationship Id="rId1" Type="http://schemas.microsoft.com/office/2011/relationships/chartStyle" Target="style109.xml"/><Relationship Id="rId2" Type="http://schemas.microsoft.com/office/2011/relationships/chartColorStyle" Target="colors109.xml"/><Relationship Id="rId3" Type="http://schemas.openxmlformats.org/officeDocument/2006/relationships/package" Target="../embeddings/Microsoft_Excel_Worksheet109.xlsx"/></Relationships>
</file>

<file path=ppt/charts/_rels/chart11.xml.rels><?xml version="1.0" encoding="UTF-8" standalone="yes"?>
<Relationships xmlns="http://schemas.openxmlformats.org/package/2006/relationships"><Relationship Id="rId1" Type="http://schemas.microsoft.com/office/2011/relationships/chartStyle" Target="style11.xml"/><Relationship Id="rId2" Type="http://schemas.microsoft.com/office/2011/relationships/chartColorStyle" Target="colors11.xml"/><Relationship Id="rId3" Type="http://schemas.openxmlformats.org/officeDocument/2006/relationships/package" Target="../embeddings/Microsoft_Excel_Worksheet11.xlsx"/></Relationships>
</file>

<file path=ppt/charts/_rels/chart110.xml.rels><?xml version="1.0" encoding="UTF-8" standalone="yes"?>
<Relationships xmlns="http://schemas.openxmlformats.org/package/2006/relationships"><Relationship Id="rId1" Type="http://schemas.microsoft.com/office/2011/relationships/chartStyle" Target="style110.xml"/><Relationship Id="rId2" Type="http://schemas.microsoft.com/office/2011/relationships/chartColorStyle" Target="colors110.xml"/><Relationship Id="rId3" Type="http://schemas.openxmlformats.org/officeDocument/2006/relationships/package" Target="../embeddings/Microsoft_Excel_Worksheet110.xlsx"/></Relationships>
</file>

<file path=ppt/charts/_rels/chart111.xml.rels><?xml version="1.0" encoding="UTF-8" standalone="yes"?>
<Relationships xmlns="http://schemas.openxmlformats.org/package/2006/relationships"><Relationship Id="rId1" Type="http://schemas.microsoft.com/office/2011/relationships/chartStyle" Target="style111.xml"/><Relationship Id="rId2" Type="http://schemas.microsoft.com/office/2011/relationships/chartColorStyle" Target="colors111.xml"/><Relationship Id="rId3" Type="http://schemas.openxmlformats.org/officeDocument/2006/relationships/package" Target="../embeddings/Microsoft_Excel_Worksheet111.xlsx"/></Relationships>
</file>

<file path=ppt/charts/_rels/chart112.xml.rels><?xml version="1.0" encoding="UTF-8" standalone="yes"?>
<Relationships xmlns="http://schemas.openxmlformats.org/package/2006/relationships"><Relationship Id="rId1" Type="http://schemas.microsoft.com/office/2011/relationships/chartStyle" Target="style112.xml"/><Relationship Id="rId2" Type="http://schemas.microsoft.com/office/2011/relationships/chartColorStyle" Target="colors112.xml"/><Relationship Id="rId3" Type="http://schemas.openxmlformats.org/officeDocument/2006/relationships/package" Target="../embeddings/Microsoft_Excel_Worksheet112.xlsx"/></Relationships>
</file>

<file path=ppt/charts/_rels/chart113.xml.rels><?xml version="1.0" encoding="UTF-8" standalone="yes"?>
<Relationships xmlns="http://schemas.openxmlformats.org/package/2006/relationships"><Relationship Id="rId1" Type="http://schemas.microsoft.com/office/2011/relationships/chartStyle" Target="style113.xml"/><Relationship Id="rId2" Type="http://schemas.microsoft.com/office/2011/relationships/chartColorStyle" Target="colors113.xml"/><Relationship Id="rId3" Type="http://schemas.openxmlformats.org/officeDocument/2006/relationships/package" Target="../embeddings/Microsoft_Excel_Worksheet113.xlsx"/></Relationships>
</file>

<file path=ppt/charts/_rels/chart114.xml.rels><?xml version="1.0" encoding="UTF-8" standalone="yes"?>
<Relationships xmlns="http://schemas.openxmlformats.org/package/2006/relationships"><Relationship Id="rId1" Type="http://schemas.microsoft.com/office/2011/relationships/chartStyle" Target="style114.xml"/><Relationship Id="rId2" Type="http://schemas.microsoft.com/office/2011/relationships/chartColorStyle" Target="colors114.xml"/><Relationship Id="rId3" Type="http://schemas.openxmlformats.org/officeDocument/2006/relationships/package" Target="../embeddings/Microsoft_Excel_Worksheet114.xlsx"/></Relationships>
</file>

<file path=ppt/charts/_rels/chart115.xml.rels><?xml version="1.0" encoding="UTF-8" standalone="yes"?>
<Relationships xmlns="http://schemas.openxmlformats.org/package/2006/relationships"><Relationship Id="rId1" Type="http://schemas.microsoft.com/office/2011/relationships/chartStyle" Target="style115.xml"/><Relationship Id="rId2" Type="http://schemas.microsoft.com/office/2011/relationships/chartColorStyle" Target="colors115.xml"/><Relationship Id="rId3" Type="http://schemas.openxmlformats.org/officeDocument/2006/relationships/package" Target="../embeddings/Microsoft_Excel_Worksheet115.xlsx"/></Relationships>
</file>

<file path=ppt/charts/_rels/chart116.xml.rels><?xml version="1.0" encoding="UTF-8" standalone="yes"?>
<Relationships xmlns="http://schemas.openxmlformats.org/package/2006/relationships"><Relationship Id="rId1" Type="http://schemas.microsoft.com/office/2011/relationships/chartStyle" Target="style116.xml"/><Relationship Id="rId2" Type="http://schemas.microsoft.com/office/2011/relationships/chartColorStyle" Target="colors116.xml"/><Relationship Id="rId3" Type="http://schemas.openxmlformats.org/officeDocument/2006/relationships/package" Target="../embeddings/Microsoft_Excel_Worksheet116.xlsx"/></Relationships>
</file>

<file path=ppt/charts/_rels/chart117.xml.rels><?xml version="1.0" encoding="UTF-8" standalone="yes"?>
<Relationships xmlns="http://schemas.openxmlformats.org/package/2006/relationships"><Relationship Id="rId1" Type="http://schemas.microsoft.com/office/2011/relationships/chartStyle" Target="style117.xml"/><Relationship Id="rId2" Type="http://schemas.microsoft.com/office/2011/relationships/chartColorStyle" Target="colors117.xml"/><Relationship Id="rId3" Type="http://schemas.openxmlformats.org/officeDocument/2006/relationships/package" Target="../embeddings/Microsoft_Excel_Worksheet117.xlsx"/></Relationships>
</file>

<file path=ppt/charts/_rels/chart118.xml.rels><?xml version="1.0" encoding="UTF-8" standalone="yes"?>
<Relationships xmlns="http://schemas.openxmlformats.org/package/2006/relationships"><Relationship Id="rId1" Type="http://schemas.microsoft.com/office/2011/relationships/chartStyle" Target="style118.xml"/><Relationship Id="rId2" Type="http://schemas.microsoft.com/office/2011/relationships/chartColorStyle" Target="colors118.xml"/><Relationship Id="rId3" Type="http://schemas.openxmlformats.org/officeDocument/2006/relationships/package" Target="../embeddings/Microsoft_Excel_Worksheet118.xlsx"/></Relationships>
</file>

<file path=ppt/charts/_rels/chart119.xml.rels><?xml version="1.0" encoding="UTF-8" standalone="yes"?>
<Relationships xmlns="http://schemas.openxmlformats.org/package/2006/relationships"><Relationship Id="rId1" Type="http://schemas.microsoft.com/office/2011/relationships/chartStyle" Target="style119.xml"/><Relationship Id="rId2" Type="http://schemas.microsoft.com/office/2011/relationships/chartColorStyle" Target="colors119.xml"/><Relationship Id="rId3" Type="http://schemas.openxmlformats.org/officeDocument/2006/relationships/package" Target="../embeddings/Microsoft_Excel_Worksheet119.xlsx"/></Relationships>
</file>

<file path=ppt/charts/_rels/chart12.xml.rels><?xml version="1.0" encoding="UTF-8" standalone="yes"?>
<Relationships xmlns="http://schemas.openxmlformats.org/package/2006/relationships"><Relationship Id="rId1" Type="http://schemas.microsoft.com/office/2011/relationships/chartStyle" Target="style12.xml"/><Relationship Id="rId2" Type="http://schemas.microsoft.com/office/2011/relationships/chartColorStyle" Target="colors12.xml"/><Relationship Id="rId3" Type="http://schemas.openxmlformats.org/officeDocument/2006/relationships/package" Target="../embeddings/Microsoft_Excel_Worksheet12.xlsx"/></Relationships>
</file>

<file path=ppt/charts/_rels/chart120.xml.rels><?xml version="1.0" encoding="UTF-8" standalone="yes"?>
<Relationships xmlns="http://schemas.openxmlformats.org/package/2006/relationships"><Relationship Id="rId1" Type="http://schemas.microsoft.com/office/2011/relationships/chartStyle" Target="style120.xml"/><Relationship Id="rId2" Type="http://schemas.microsoft.com/office/2011/relationships/chartColorStyle" Target="colors120.xml"/><Relationship Id="rId3" Type="http://schemas.openxmlformats.org/officeDocument/2006/relationships/package" Target="../embeddings/Microsoft_Excel_Worksheet120.xlsx"/></Relationships>
</file>

<file path=ppt/charts/_rels/chart121.xml.rels><?xml version="1.0" encoding="UTF-8" standalone="yes"?>
<Relationships xmlns="http://schemas.openxmlformats.org/package/2006/relationships"><Relationship Id="rId1" Type="http://schemas.microsoft.com/office/2011/relationships/chartStyle" Target="style121.xml"/><Relationship Id="rId2" Type="http://schemas.microsoft.com/office/2011/relationships/chartColorStyle" Target="colors121.xml"/><Relationship Id="rId3" Type="http://schemas.openxmlformats.org/officeDocument/2006/relationships/package" Target="../embeddings/Microsoft_Excel_Worksheet121.xlsx"/></Relationships>
</file>

<file path=ppt/charts/_rels/chart122.xml.rels><?xml version="1.0" encoding="UTF-8" standalone="yes"?>
<Relationships xmlns="http://schemas.openxmlformats.org/package/2006/relationships"><Relationship Id="rId1" Type="http://schemas.microsoft.com/office/2011/relationships/chartStyle" Target="style122.xml"/><Relationship Id="rId2" Type="http://schemas.microsoft.com/office/2011/relationships/chartColorStyle" Target="colors122.xml"/><Relationship Id="rId3" Type="http://schemas.openxmlformats.org/officeDocument/2006/relationships/package" Target="../embeddings/Microsoft_Excel_Worksheet122.xlsx"/></Relationships>
</file>

<file path=ppt/charts/_rels/chart123.xml.rels><?xml version="1.0" encoding="UTF-8" standalone="yes"?>
<Relationships xmlns="http://schemas.openxmlformats.org/package/2006/relationships"><Relationship Id="rId1" Type="http://schemas.microsoft.com/office/2011/relationships/chartStyle" Target="style123.xml"/><Relationship Id="rId2" Type="http://schemas.microsoft.com/office/2011/relationships/chartColorStyle" Target="colors123.xml"/><Relationship Id="rId3" Type="http://schemas.openxmlformats.org/officeDocument/2006/relationships/package" Target="../embeddings/Microsoft_Excel_Worksheet123.xlsx"/></Relationships>
</file>

<file path=ppt/charts/_rels/chart124.xml.rels><?xml version="1.0" encoding="UTF-8" standalone="yes"?>
<Relationships xmlns="http://schemas.openxmlformats.org/package/2006/relationships"><Relationship Id="rId1" Type="http://schemas.microsoft.com/office/2011/relationships/chartStyle" Target="style124.xml"/><Relationship Id="rId2" Type="http://schemas.microsoft.com/office/2011/relationships/chartColorStyle" Target="colors124.xml"/><Relationship Id="rId3" Type="http://schemas.openxmlformats.org/officeDocument/2006/relationships/package" Target="../embeddings/Microsoft_Excel_Worksheet124.xlsx"/></Relationships>
</file>

<file path=ppt/charts/_rels/chart125.xml.rels><?xml version="1.0" encoding="UTF-8" standalone="yes"?>
<Relationships xmlns="http://schemas.openxmlformats.org/package/2006/relationships"><Relationship Id="rId1" Type="http://schemas.microsoft.com/office/2011/relationships/chartStyle" Target="style125.xml"/><Relationship Id="rId2" Type="http://schemas.microsoft.com/office/2011/relationships/chartColorStyle" Target="colors125.xml"/><Relationship Id="rId3" Type="http://schemas.openxmlformats.org/officeDocument/2006/relationships/package" Target="../embeddings/Microsoft_Excel_Worksheet125.xlsx"/></Relationships>
</file>

<file path=ppt/charts/_rels/chart126.xml.rels><?xml version="1.0" encoding="UTF-8" standalone="yes"?>
<Relationships xmlns="http://schemas.openxmlformats.org/package/2006/relationships"><Relationship Id="rId1" Type="http://schemas.microsoft.com/office/2011/relationships/chartStyle" Target="style126.xml"/><Relationship Id="rId2" Type="http://schemas.microsoft.com/office/2011/relationships/chartColorStyle" Target="colors126.xml"/><Relationship Id="rId3" Type="http://schemas.openxmlformats.org/officeDocument/2006/relationships/package" Target="../embeddings/Microsoft_Excel_Worksheet126.xlsx"/></Relationships>
</file>

<file path=ppt/charts/_rels/chart127.xml.rels><?xml version="1.0" encoding="UTF-8" standalone="yes"?>
<Relationships xmlns="http://schemas.openxmlformats.org/package/2006/relationships"><Relationship Id="rId1" Type="http://schemas.microsoft.com/office/2011/relationships/chartStyle" Target="style127.xml"/><Relationship Id="rId2" Type="http://schemas.microsoft.com/office/2011/relationships/chartColorStyle" Target="colors127.xml"/><Relationship Id="rId3" Type="http://schemas.openxmlformats.org/officeDocument/2006/relationships/package" Target="../embeddings/Microsoft_Excel_Worksheet127.xlsx"/></Relationships>
</file>

<file path=ppt/charts/_rels/chart128.xml.rels><?xml version="1.0" encoding="UTF-8" standalone="yes"?>
<Relationships xmlns="http://schemas.openxmlformats.org/package/2006/relationships"><Relationship Id="rId1" Type="http://schemas.microsoft.com/office/2011/relationships/chartStyle" Target="style128.xml"/><Relationship Id="rId2" Type="http://schemas.microsoft.com/office/2011/relationships/chartColorStyle" Target="colors128.xml"/><Relationship Id="rId3" Type="http://schemas.openxmlformats.org/officeDocument/2006/relationships/package" Target="../embeddings/Microsoft_Excel_Worksheet128.xlsx"/></Relationships>
</file>

<file path=ppt/charts/_rels/chart129.xml.rels><?xml version="1.0" encoding="UTF-8" standalone="yes"?>
<Relationships xmlns="http://schemas.openxmlformats.org/package/2006/relationships"><Relationship Id="rId1" Type="http://schemas.microsoft.com/office/2011/relationships/chartStyle" Target="style129.xml"/><Relationship Id="rId2" Type="http://schemas.microsoft.com/office/2011/relationships/chartColorStyle" Target="colors129.xml"/><Relationship Id="rId3" Type="http://schemas.openxmlformats.org/officeDocument/2006/relationships/package" Target="../embeddings/Microsoft_Excel_Worksheet129.xlsx"/></Relationships>
</file>

<file path=ppt/charts/_rels/chart13.xml.rels><?xml version="1.0" encoding="UTF-8" standalone="yes"?>
<Relationships xmlns="http://schemas.openxmlformats.org/package/2006/relationships"><Relationship Id="rId1" Type="http://schemas.microsoft.com/office/2011/relationships/chartStyle" Target="style13.xml"/><Relationship Id="rId2" Type="http://schemas.microsoft.com/office/2011/relationships/chartColorStyle" Target="colors13.xml"/><Relationship Id="rId3" Type="http://schemas.openxmlformats.org/officeDocument/2006/relationships/package" Target="../embeddings/Microsoft_Excel_Worksheet13.xlsx"/></Relationships>
</file>

<file path=ppt/charts/_rels/chart130.xml.rels><?xml version="1.0" encoding="UTF-8" standalone="yes"?>
<Relationships xmlns="http://schemas.openxmlformats.org/package/2006/relationships"><Relationship Id="rId1" Type="http://schemas.microsoft.com/office/2011/relationships/chartStyle" Target="style130.xml"/><Relationship Id="rId2" Type="http://schemas.microsoft.com/office/2011/relationships/chartColorStyle" Target="colors130.xml"/><Relationship Id="rId3" Type="http://schemas.openxmlformats.org/officeDocument/2006/relationships/package" Target="../embeddings/Microsoft_Excel_Worksheet130.xlsx"/></Relationships>
</file>

<file path=ppt/charts/_rels/chart131.xml.rels><?xml version="1.0" encoding="UTF-8" standalone="yes"?>
<Relationships xmlns="http://schemas.openxmlformats.org/package/2006/relationships"><Relationship Id="rId1" Type="http://schemas.microsoft.com/office/2011/relationships/chartStyle" Target="style131.xml"/><Relationship Id="rId2" Type="http://schemas.microsoft.com/office/2011/relationships/chartColorStyle" Target="colors131.xml"/><Relationship Id="rId3" Type="http://schemas.openxmlformats.org/officeDocument/2006/relationships/package" Target="../embeddings/Microsoft_Excel_Worksheet131.xlsx"/></Relationships>
</file>

<file path=ppt/charts/_rels/chart132.xml.rels><?xml version="1.0" encoding="UTF-8" standalone="yes"?>
<Relationships xmlns="http://schemas.openxmlformats.org/package/2006/relationships"><Relationship Id="rId1" Type="http://schemas.microsoft.com/office/2011/relationships/chartStyle" Target="style132.xml"/><Relationship Id="rId2" Type="http://schemas.microsoft.com/office/2011/relationships/chartColorStyle" Target="colors132.xml"/><Relationship Id="rId3" Type="http://schemas.openxmlformats.org/officeDocument/2006/relationships/package" Target="../embeddings/Microsoft_Excel_Worksheet132.xlsx"/></Relationships>
</file>

<file path=ppt/charts/_rels/chart133.xml.rels><?xml version="1.0" encoding="UTF-8" standalone="yes"?>
<Relationships xmlns="http://schemas.openxmlformats.org/package/2006/relationships"><Relationship Id="rId1" Type="http://schemas.microsoft.com/office/2011/relationships/chartStyle" Target="style133.xml"/><Relationship Id="rId2" Type="http://schemas.microsoft.com/office/2011/relationships/chartColorStyle" Target="colors133.xml"/><Relationship Id="rId3" Type="http://schemas.openxmlformats.org/officeDocument/2006/relationships/package" Target="../embeddings/Microsoft_Excel_Worksheet133.xlsx"/></Relationships>
</file>

<file path=ppt/charts/_rels/chart134.xml.rels><?xml version="1.0" encoding="UTF-8" standalone="yes"?>
<Relationships xmlns="http://schemas.openxmlformats.org/package/2006/relationships"><Relationship Id="rId1" Type="http://schemas.microsoft.com/office/2011/relationships/chartStyle" Target="style134.xml"/><Relationship Id="rId2" Type="http://schemas.microsoft.com/office/2011/relationships/chartColorStyle" Target="colors134.xml"/><Relationship Id="rId3" Type="http://schemas.openxmlformats.org/officeDocument/2006/relationships/package" Target="../embeddings/Microsoft_Excel_Worksheet134.xlsx"/></Relationships>
</file>

<file path=ppt/charts/_rels/chart135.xml.rels><?xml version="1.0" encoding="UTF-8" standalone="yes"?>
<Relationships xmlns="http://schemas.openxmlformats.org/package/2006/relationships"><Relationship Id="rId1" Type="http://schemas.microsoft.com/office/2011/relationships/chartStyle" Target="style135.xml"/><Relationship Id="rId2" Type="http://schemas.microsoft.com/office/2011/relationships/chartColorStyle" Target="colors135.xml"/><Relationship Id="rId3" Type="http://schemas.openxmlformats.org/officeDocument/2006/relationships/package" Target="../embeddings/Microsoft_Excel_Worksheet135.xlsx"/></Relationships>
</file>

<file path=ppt/charts/_rels/chart136.xml.rels><?xml version="1.0" encoding="UTF-8" standalone="yes"?>
<Relationships xmlns="http://schemas.openxmlformats.org/package/2006/relationships"><Relationship Id="rId1" Type="http://schemas.microsoft.com/office/2011/relationships/chartStyle" Target="style136.xml"/><Relationship Id="rId2" Type="http://schemas.microsoft.com/office/2011/relationships/chartColorStyle" Target="colors136.xml"/><Relationship Id="rId3" Type="http://schemas.openxmlformats.org/officeDocument/2006/relationships/package" Target="../embeddings/Microsoft_Excel_Worksheet136.xlsx"/></Relationships>
</file>

<file path=ppt/charts/_rels/chart137.xml.rels><?xml version="1.0" encoding="UTF-8" standalone="yes"?>
<Relationships xmlns="http://schemas.openxmlformats.org/package/2006/relationships"><Relationship Id="rId1" Type="http://schemas.microsoft.com/office/2011/relationships/chartStyle" Target="style137.xml"/><Relationship Id="rId2" Type="http://schemas.microsoft.com/office/2011/relationships/chartColorStyle" Target="colors137.xml"/><Relationship Id="rId3" Type="http://schemas.openxmlformats.org/officeDocument/2006/relationships/package" Target="../embeddings/Microsoft_Excel_Worksheet137.xlsx"/></Relationships>
</file>

<file path=ppt/charts/_rels/chart138.xml.rels><?xml version="1.0" encoding="UTF-8" standalone="yes"?>
<Relationships xmlns="http://schemas.openxmlformats.org/package/2006/relationships"><Relationship Id="rId1" Type="http://schemas.microsoft.com/office/2011/relationships/chartStyle" Target="style138.xml"/><Relationship Id="rId2" Type="http://schemas.microsoft.com/office/2011/relationships/chartColorStyle" Target="colors138.xml"/><Relationship Id="rId3" Type="http://schemas.openxmlformats.org/officeDocument/2006/relationships/package" Target="../embeddings/Microsoft_Excel_Worksheet138.xlsx"/></Relationships>
</file>

<file path=ppt/charts/_rels/chart139.xml.rels><?xml version="1.0" encoding="UTF-8" standalone="yes"?>
<Relationships xmlns="http://schemas.openxmlformats.org/package/2006/relationships"><Relationship Id="rId1" Type="http://schemas.microsoft.com/office/2011/relationships/chartStyle" Target="style139.xml"/><Relationship Id="rId2" Type="http://schemas.microsoft.com/office/2011/relationships/chartColorStyle" Target="colors139.xml"/><Relationship Id="rId3" Type="http://schemas.openxmlformats.org/officeDocument/2006/relationships/package" Target="../embeddings/Microsoft_Excel_Worksheet139.xlsx"/></Relationships>
</file>

<file path=ppt/charts/_rels/chart14.xml.rels><?xml version="1.0" encoding="UTF-8" standalone="yes"?>
<Relationships xmlns="http://schemas.openxmlformats.org/package/2006/relationships"><Relationship Id="rId1" Type="http://schemas.microsoft.com/office/2011/relationships/chartStyle" Target="style14.xml"/><Relationship Id="rId2" Type="http://schemas.microsoft.com/office/2011/relationships/chartColorStyle" Target="colors14.xml"/><Relationship Id="rId3" Type="http://schemas.openxmlformats.org/officeDocument/2006/relationships/package" Target="../embeddings/Microsoft_Excel_Worksheet14.xlsx"/></Relationships>
</file>

<file path=ppt/charts/_rels/chart140.xml.rels><?xml version="1.0" encoding="UTF-8" standalone="yes"?>
<Relationships xmlns="http://schemas.openxmlformats.org/package/2006/relationships"><Relationship Id="rId1" Type="http://schemas.microsoft.com/office/2011/relationships/chartStyle" Target="style140.xml"/><Relationship Id="rId2" Type="http://schemas.microsoft.com/office/2011/relationships/chartColorStyle" Target="colors140.xml"/><Relationship Id="rId3" Type="http://schemas.openxmlformats.org/officeDocument/2006/relationships/package" Target="../embeddings/Microsoft_Excel_Worksheet140.xlsx"/></Relationships>
</file>

<file path=ppt/charts/_rels/chart141.xml.rels><?xml version="1.0" encoding="UTF-8" standalone="yes"?>
<Relationships xmlns="http://schemas.openxmlformats.org/package/2006/relationships"><Relationship Id="rId1" Type="http://schemas.microsoft.com/office/2011/relationships/chartStyle" Target="style141.xml"/><Relationship Id="rId2" Type="http://schemas.microsoft.com/office/2011/relationships/chartColorStyle" Target="colors141.xml"/><Relationship Id="rId3" Type="http://schemas.openxmlformats.org/officeDocument/2006/relationships/package" Target="../embeddings/Microsoft_Excel_Worksheet141.xlsx"/></Relationships>
</file>

<file path=ppt/charts/_rels/chart142.xml.rels><?xml version="1.0" encoding="UTF-8" standalone="yes"?>
<Relationships xmlns="http://schemas.openxmlformats.org/package/2006/relationships"><Relationship Id="rId1" Type="http://schemas.microsoft.com/office/2011/relationships/chartStyle" Target="style142.xml"/><Relationship Id="rId2" Type="http://schemas.microsoft.com/office/2011/relationships/chartColorStyle" Target="colors142.xml"/><Relationship Id="rId3" Type="http://schemas.openxmlformats.org/officeDocument/2006/relationships/package" Target="../embeddings/Microsoft_Excel_Worksheet142.xlsx"/></Relationships>
</file>

<file path=ppt/charts/_rels/chart143.xml.rels><?xml version="1.0" encoding="UTF-8" standalone="yes"?>
<Relationships xmlns="http://schemas.openxmlformats.org/package/2006/relationships"><Relationship Id="rId1" Type="http://schemas.microsoft.com/office/2011/relationships/chartStyle" Target="style143.xml"/><Relationship Id="rId2" Type="http://schemas.microsoft.com/office/2011/relationships/chartColorStyle" Target="colors143.xml"/><Relationship Id="rId3" Type="http://schemas.openxmlformats.org/officeDocument/2006/relationships/package" Target="../embeddings/Microsoft_Excel_Worksheet143.xlsx"/></Relationships>
</file>

<file path=ppt/charts/_rels/chart144.xml.rels><?xml version="1.0" encoding="UTF-8" standalone="yes"?>
<Relationships xmlns="http://schemas.openxmlformats.org/package/2006/relationships"><Relationship Id="rId1" Type="http://schemas.microsoft.com/office/2011/relationships/chartStyle" Target="style144.xml"/><Relationship Id="rId2" Type="http://schemas.microsoft.com/office/2011/relationships/chartColorStyle" Target="colors144.xml"/><Relationship Id="rId3" Type="http://schemas.openxmlformats.org/officeDocument/2006/relationships/package" Target="../embeddings/Microsoft_Excel_Worksheet144.xlsx"/></Relationships>
</file>

<file path=ppt/charts/_rels/chart145.xml.rels><?xml version="1.0" encoding="UTF-8" standalone="yes"?>
<Relationships xmlns="http://schemas.openxmlformats.org/package/2006/relationships"><Relationship Id="rId1" Type="http://schemas.microsoft.com/office/2011/relationships/chartStyle" Target="style145.xml"/><Relationship Id="rId2" Type="http://schemas.microsoft.com/office/2011/relationships/chartColorStyle" Target="colors145.xml"/><Relationship Id="rId3" Type="http://schemas.openxmlformats.org/officeDocument/2006/relationships/package" Target="../embeddings/Microsoft_Excel_Worksheet145.xlsx"/></Relationships>
</file>

<file path=ppt/charts/_rels/chart146.xml.rels><?xml version="1.0" encoding="UTF-8" standalone="yes"?>
<Relationships xmlns="http://schemas.openxmlformats.org/package/2006/relationships"><Relationship Id="rId1" Type="http://schemas.microsoft.com/office/2011/relationships/chartStyle" Target="style146.xml"/><Relationship Id="rId2" Type="http://schemas.microsoft.com/office/2011/relationships/chartColorStyle" Target="colors146.xml"/><Relationship Id="rId3" Type="http://schemas.openxmlformats.org/officeDocument/2006/relationships/package" Target="../embeddings/Microsoft_Excel_Worksheet146.xlsx"/></Relationships>
</file>

<file path=ppt/charts/_rels/chart147.xml.rels><?xml version="1.0" encoding="UTF-8" standalone="yes"?>
<Relationships xmlns="http://schemas.openxmlformats.org/package/2006/relationships"><Relationship Id="rId1" Type="http://schemas.microsoft.com/office/2011/relationships/chartStyle" Target="style147.xml"/><Relationship Id="rId2" Type="http://schemas.microsoft.com/office/2011/relationships/chartColorStyle" Target="colors147.xml"/><Relationship Id="rId3" Type="http://schemas.openxmlformats.org/officeDocument/2006/relationships/package" Target="../embeddings/Microsoft_Excel_Worksheet147.xlsx"/></Relationships>
</file>

<file path=ppt/charts/_rels/chart148.xml.rels><?xml version="1.0" encoding="UTF-8" standalone="yes"?>
<Relationships xmlns="http://schemas.openxmlformats.org/package/2006/relationships"><Relationship Id="rId1" Type="http://schemas.microsoft.com/office/2011/relationships/chartStyle" Target="style148.xml"/><Relationship Id="rId2" Type="http://schemas.microsoft.com/office/2011/relationships/chartColorStyle" Target="colors148.xml"/><Relationship Id="rId3" Type="http://schemas.openxmlformats.org/officeDocument/2006/relationships/package" Target="../embeddings/Microsoft_Excel_Worksheet148.xlsx"/></Relationships>
</file>

<file path=ppt/charts/_rels/chart149.xml.rels><?xml version="1.0" encoding="UTF-8" standalone="yes"?>
<Relationships xmlns="http://schemas.openxmlformats.org/package/2006/relationships"><Relationship Id="rId1" Type="http://schemas.microsoft.com/office/2011/relationships/chartStyle" Target="style149.xml"/><Relationship Id="rId2" Type="http://schemas.microsoft.com/office/2011/relationships/chartColorStyle" Target="colors149.xml"/><Relationship Id="rId3" Type="http://schemas.openxmlformats.org/officeDocument/2006/relationships/package" Target="../embeddings/Microsoft_Excel_Worksheet149.xlsx"/></Relationships>
</file>

<file path=ppt/charts/_rels/chart15.xml.rels><?xml version="1.0" encoding="UTF-8" standalone="yes"?>
<Relationships xmlns="http://schemas.openxmlformats.org/package/2006/relationships"><Relationship Id="rId1" Type="http://schemas.microsoft.com/office/2011/relationships/chartStyle" Target="style15.xml"/><Relationship Id="rId2" Type="http://schemas.microsoft.com/office/2011/relationships/chartColorStyle" Target="colors15.xml"/><Relationship Id="rId3" Type="http://schemas.openxmlformats.org/officeDocument/2006/relationships/package" Target="../embeddings/Microsoft_Excel_Worksheet15.xlsx"/></Relationships>
</file>

<file path=ppt/charts/_rels/chart150.xml.rels><?xml version="1.0" encoding="UTF-8" standalone="yes"?>
<Relationships xmlns="http://schemas.openxmlformats.org/package/2006/relationships"><Relationship Id="rId1" Type="http://schemas.microsoft.com/office/2011/relationships/chartStyle" Target="style150.xml"/><Relationship Id="rId2" Type="http://schemas.microsoft.com/office/2011/relationships/chartColorStyle" Target="colors150.xml"/><Relationship Id="rId3" Type="http://schemas.openxmlformats.org/officeDocument/2006/relationships/package" Target="../embeddings/Microsoft_Excel_Worksheet150.xlsx"/></Relationships>
</file>

<file path=ppt/charts/_rels/chart151.xml.rels><?xml version="1.0" encoding="UTF-8" standalone="yes"?>
<Relationships xmlns="http://schemas.openxmlformats.org/package/2006/relationships"><Relationship Id="rId1" Type="http://schemas.microsoft.com/office/2011/relationships/chartStyle" Target="style151.xml"/><Relationship Id="rId2" Type="http://schemas.microsoft.com/office/2011/relationships/chartColorStyle" Target="colors151.xml"/><Relationship Id="rId3" Type="http://schemas.openxmlformats.org/officeDocument/2006/relationships/package" Target="../embeddings/Microsoft_Excel_Worksheet151.xlsx"/></Relationships>
</file>

<file path=ppt/charts/_rels/chart152.xml.rels><?xml version="1.0" encoding="UTF-8" standalone="yes"?>
<Relationships xmlns="http://schemas.openxmlformats.org/package/2006/relationships"><Relationship Id="rId1" Type="http://schemas.microsoft.com/office/2011/relationships/chartStyle" Target="style152.xml"/><Relationship Id="rId2" Type="http://schemas.microsoft.com/office/2011/relationships/chartColorStyle" Target="colors152.xml"/><Relationship Id="rId3" Type="http://schemas.openxmlformats.org/officeDocument/2006/relationships/package" Target="../embeddings/Microsoft_Excel_Worksheet152.xlsx"/></Relationships>
</file>

<file path=ppt/charts/_rels/chart153.xml.rels><?xml version="1.0" encoding="UTF-8" standalone="yes"?>
<Relationships xmlns="http://schemas.openxmlformats.org/package/2006/relationships"><Relationship Id="rId1" Type="http://schemas.microsoft.com/office/2011/relationships/chartStyle" Target="style153.xml"/><Relationship Id="rId2" Type="http://schemas.microsoft.com/office/2011/relationships/chartColorStyle" Target="colors153.xml"/><Relationship Id="rId3" Type="http://schemas.openxmlformats.org/officeDocument/2006/relationships/package" Target="../embeddings/Microsoft_Excel_Worksheet153.xlsx"/></Relationships>
</file>

<file path=ppt/charts/_rels/chart154.xml.rels><?xml version="1.0" encoding="UTF-8" standalone="yes"?>
<Relationships xmlns="http://schemas.openxmlformats.org/package/2006/relationships"><Relationship Id="rId1" Type="http://schemas.microsoft.com/office/2011/relationships/chartStyle" Target="style154.xml"/><Relationship Id="rId2" Type="http://schemas.microsoft.com/office/2011/relationships/chartColorStyle" Target="colors154.xml"/><Relationship Id="rId3" Type="http://schemas.openxmlformats.org/officeDocument/2006/relationships/package" Target="../embeddings/Microsoft_Excel_Worksheet154.xlsx"/></Relationships>
</file>

<file path=ppt/charts/_rels/chart155.xml.rels><?xml version="1.0" encoding="UTF-8" standalone="yes"?>
<Relationships xmlns="http://schemas.openxmlformats.org/package/2006/relationships"><Relationship Id="rId1" Type="http://schemas.microsoft.com/office/2011/relationships/chartStyle" Target="style155.xml"/><Relationship Id="rId2" Type="http://schemas.microsoft.com/office/2011/relationships/chartColorStyle" Target="colors155.xml"/><Relationship Id="rId3" Type="http://schemas.openxmlformats.org/officeDocument/2006/relationships/package" Target="../embeddings/Microsoft_Excel_Worksheet155.xlsx"/></Relationships>
</file>

<file path=ppt/charts/_rels/chart156.xml.rels><?xml version="1.0" encoding="UTF-8" standalone="yes"?>
<Relationships xmlns="http://schemas.openxmlformats.org/package/2006/relationships"><Relationship Id="rId1" Type="http://schemas.microsoft.com/office/2011/relationships/chartStyle" Target="style156.xml"/><Relationship Id="rId2" Type="http://schemas.microsoft.com/office/2011/relationships/chartColorStyle" Target="colors156.xml"/><Relationship Id="rId3" Type="http://schemas.openxmlformats.org/officeDocument/2006/relationships/package" Target="../embeddings/Microsoft_Excel_Worksheet156.xlsx"/></Relationships>
</file>

<file path=ppt/charts/_rels/chart157.xml.rels><?xml version="1.0" encoding="UTF-8" standalone="yes"?>
<Relationships xmlns="http://schemas.openxmlformats.org/package/2006/relationships"><Relationship Id="rId1" Type="http://schemas.microsoft.com/office/2011/relationships/chartStyle" Target="style157.xml"/><Relationship Id="rId2" Type="http://schemas.microsoft.com/office/2011/relationships/chartColorStyle" Target="colors157.xml"/><Relationship Id="rId3" Type="http://schemas.openxmlformats.org/officeDocument/2006/relationships/package" Target="../embeddings/Microsoft_Excel_Worksheet157.xlsx"/></Relationships>
</file>

<file path=ppt/charts/_rels/chart158.xml.rels><?xml version="1.0" encoding="UTF-8" standalone="yes"?>
<Relationships xmlns="http://schemas.openxmlformats.org/package/2006/relationships"><Relationship Id="rId1" Type="http://schemas.microsoft.com/office/2011/relationships/chartStyle" Target="style158.xml"/><Relationship Id="rId2" Type="http://schemas.microsoft.com/office/2011/relationships/chartColorStyle" Target="colors158.xml"/><Relationship Id="rId3" Type="http://schemas.openxmlformats.org/officeDocument/2006/relationships/package" Target="../embeddings/Microsoft_Excel_Worksheet158.xlsx"/></Relationships>
</file>

<file path=ppt/charts/_rels/chart159.xml.rels><?xml version="1.0" encoding="UTF-8" standalone="yes"?>
<Relationships xmlns="http://schemas.openxmlformats.org/package/2006/relationships"><Relationship Id="rId1" Type="http://schemas.microsoft.com/office/2011/relationships/chartStyle" Target="style159.xml"/><Relationship Id="rId2" Type="http://schemas.microsoft.com/office/2011/relationships/chartColorStyle" Target="colors159.xml"/><Relationship Id="rId3" Type="http://schemas.openxmlformats.org/officeDocument/2006/relationships/package" Target="../embeddings/Microsoft_Excel_Worksheet159.xlsx"/></Relationships>
</file>

<file path=ppt/charts/_rels/chart16.xml.rels><?xml version="1.0" encoding="UTF-8" standalone="yes"?>
<Relationships xmlns="http://schemas.openxmlformats.org/package/2006/relationships"><Relationship Id="rId1" Type="http://schemas.microsoft.com/office/2011/relationships/chartStyle" Target="style16.xml"/><Relationship Id="rId2" Type="http://schemas.microsoft.com/office/2011/relationships/chartColorStyle" Target="colors16.xml"/><Relationship Id="rId3" Type="http://schemas.openxmlformats.org/officeDocument/2006/relationships/package" Target="../embeddings/Microsoft_Excel_Worksheet16.xlsx"/></Relationships>
</file>

<file path=ppt/charts/_rels/chart160.xml.rels><?xml version="1.0" encoding="UTF-8" standalone="yes"?>
<Relationships xmlns="http://schemas.openxmlformats.org/package/2006/relationships"><Relationship Id="rId1" Type="http://schemas.microsoft.com/office/2011/relationships/chartStyle" Target="style160.xml"/><Relationship Id="rId2" Type="http://schemas.microsoft.com/office/2011/relationships/chartColorStyle" Target="colors160.xml"/><Relationship Id="rId3" Type="http://schemas.openxmlformats.org/officeDocument/2006/relationships/package" Target="../embeddings/Microsoft_Excel_Worksheet160.xlsx"/></Relationships>
</file>

<file path=ppt/charts/_rels/chart161.xml.rels><?xml version="1.0" encoding="UTF-8" standalone="yes"?>
<Relationships xmlns="http://schemas.openxmlformats.org/package/2006/relationships"><Relationship Id="rId1" Type="http://schemas.microsoft.com/office/2011/relationships/chartStyle" Target="style161.xml"/><Relationship Id="rId2" Type="http://schemas.microsoft.com/office/2011/relationships/chartColorStyle" Target="colors161.xml"/><Relationship Id="rId3" Type="http://schemas.openxmlformats.org/officeDocument/2006/relationships/package" Target="../embeddings/Microsoft_Excel_Worksheet161.xlsx"/></Relationships>
</file>

<file path=ppt/charts/_rels/chart162.xml.rels><?xml version="1.0" encoding="UTF-8" standalone="yes"?>
<Relationships xmlns="http://schemas.openxmlformats.org/package/2006/relationships"><Relationship Id="rId1" Type="http://schemas.microsoft.com/office/2011/relationships/chartStyle" Target="style162.xml"/><Relationship Id="rId2" Type="http://schemas.microsoft.com/office/2011/relationships/chartColorStyle" Target="colors162.xml"/><Relationship Id="rId3" Type="http://schemas.openxmlformats.org/officeDocument/2006/relationships/package" Target="../embeddings/Microsoft_Excel_Worksheet162.xlsx"/></Relationships>
</file>

<file path=ppt/charts/_rels/chart163.xml.rels><?xml version="1.0" encoding="UTF-8" standalone="yes"?>
<Relationships xmlns="http://schemas.openxmlformats.org/package/2006/relationships"><Relationship Id="rId1" Type="http://schemas.microsoft.com/office/2011/relationships/chartStyle" Target="style163.xml"/><Relationship Id="rId2" Type="http://schemas.microsoft.com/office/2011/relationships/chartColorStyle" Target="colors163.xml"/><Relationship Id="rId3" Type="http://schemas.openxmlformats.org/officeDocument/2006/relationships/package" Target="../embeddings/Microsoft_Excel_Worksheet163.xlsx"/></Relationships>
</file>

<file path=ppt/charts/_rels/chart164.xml.rels><?xml version="1.0" encoding="UTF-8" standalone="yes"?>
<Relationships xmlns="http://schemas.openxmlformats.org/package/2006/relationships"><Relationship Id="rId1" Type="http://schemas.microsoft.com/office/2011/relationships/chartStyle" Target="style164.xml"/><Relationship Id="rId2" Type="http://schemas.microsoft.com/office/2011/relationships/chartColorStyle" Target="colors164.xml"/><Relationship Id="rId3" Type="http://schemas.openxmlformats.org/officeDocument/2006/relationships/package" Target="../embeddings/Microsoft_Excel_Worksheet164.xlsx"/></Relationships>
</file>

<file path=ppt/charts/_rels/chart165.xml.rels><?xml version="1.0" encoding="UTF-8" standalone="yes"?>
<Relationships xmlns="http://schemas.openxmlformats.org/package/2006/relationships"><Relationship Id="rId1" Type="http://schemas.microsoft.com/office/2011/relationships/chartStyle" Target="style165.xml"/><Relationship Id="rId2" Type="http://schemas.microsoft.com/office/2011/relationships/chartColorStyle" Target="colors165.xml"/><Relationship Id="rId3" Type="http://schemas.openxmlformats.org/officeDocument/2006/relationships/package" Target="../embeddings/Microsoft_Excel_Worksheet165.xlsx"/></Relationships>
</file>

<file path=ppt/charts/_rels/chart166.xml.rels><?xml version="1.0" encoding="UTF-8" standalone="yes"?>
<Relationships xmlns="http://schemas.openxmlformats.org/package/2006/relationships"><Relationship Id="rId1" Type="http://schemas.microsoft.com/office/2011/relationships/chartStyle" Target="style166.xml"/><Relationship Id="rId2" Type="http://schemas.microsoft.com/office/2011/relationships/chartColorStyle" Target="colors166.xml"/><Relationship Id="rId3" Type="http://schemas.openxmlformats.org/officeDocument/2006/relationships/package" Target="../embeddings/Microsoft_Excel_Worksheet166.xlsx"/></Relationships>
</file>

<file path=ppt/charts/_rels/chart167.xml.rels><?xml version="1.0" encoding="UTF-8" standalone="yes"?>
<Relationships xmlns="http://schemas.openxmlformats.org/package/2006/relationships"><Relationship Id="rId1" Type="http://schemas.microsoft.com/office/2011/relationships/chartStyle" Target="style167.xml"/><Relationship Id="rId2" Type="http://schemas.microsoft.com/office/2011/relationships/chartColorStyle" Target="colors167.xml"/><Relationship Id="rId3" Type="http://schemas.openxmlformats.org/officeDocument/2006/relationships/package" Target="../embeddings/Microsoft_Excel_Worksheet167.xlsx"/></Relationships>
</file>

<file path=ppt/charts/_rels/chart168.xml.rels><?xml version="1.0" encoding="UTF-8" standalone="yes"?>
<Relationships xmlns="http://schemas.openxmlformats.org/package/2006/relationships"><Relationship Id="rId1" Type="http://schemas.microsoft.com/office/2011/relationships/chartStyle" Target="style168.xml"/><Relationship Id="rId2" Type="http://schemas.microsoft.com/office/2011/relationships/chartColorStyle" Target="colors168.xml"/><Relationship Id="rId3" Type="http://schemas.openxmlformats.org/officeDocument/2006/relationships/package" Target="../embeddings/Microsoft_Excel_Worksheet168.xlsx"/></Relationships>
</file>

<file path=ppt/charts/_rels/chart169.xml.rels><?xml version="1.0" encoding="UTF-8" standalone="yes"?>
<Relationships xmlns="http://schemas.openxmlformats.org/package/2006/relationships"><Relationship Id="rId1" Type="http://schemas.microsoft.com/office/2011/relationships/chartStyle" Target="style169.xml"/><Relationship Id="rId2" Type="http://schemas.microsoft.com/office/2011/relationships/chartColorStyle" Target="colors169.xml"/><Relationship Id="rId3" Type="http://schemas.openxmlformats.org/officeDocument/2006/relationships/package" Target="../embeddings/Microsoft_Excel_Worksheet169.xlsx"/></Relationships>
</file>

<file path=ppt/charts/_rels/chart17.xml.rels><?xml version="1.0" encoding="UTF-8" standalone="yes"?>
<Relationships xmlns="http://schemas.openxmlformats.org/package/2006/relationships"><Relationship Id="rId1" Type="http://schemas.microsoft.com/office/2011/relationships/chartStyle" Target="style17.xml"/><Relationship Id="rId2" Type="http://schemas.microsoft.com/office/2011/relationships/chartColorStyle" Target="colors17.xml"/><Relationship Id="rId3" Type="http://schemas.openxmlformats.org/officeDocument/2006/relationships/package" Target="../embeddings/Microsoft_Excel_Worksheet17.xlsx"/></Relationships>
</file>

<file path=ppt/charts/_rels/chart170.xml.rels><?xml version="1.0" encoding="UTF-8" standalone="yes"?>
<Relationships xmlns="http://schemas.openxmlformats.org/package/2006/relationships"><Relationship Id="rId1" Type="http://schemas.microsoft.com/office/2011/relationships/chartStyle" Target="style170.xml"/><Relationship Id="rId2" Type="http://schemas.microsoft.com/office/2011/relationships/chartColorStyle" Target="colors170.xml"/><Relationship Id="rId3" Type="http://schemas.openxmlformats.org/officeDocument/2006/relationships/package" Target="../embeddings/Microsoft_Excel_Worksheet170.xlsx"/></Relationships>
</file>

<file path=ppt/charts/_rels/chart171.xml.rels><?xml version="1.0" encoding="UTF-8" standalone="yes"?>
<Relationships xmlns="http://schemas.openxmlformats.org/package/2006/relationships"><Relationship Id="rId1" Type="http://schemas.microsoft.com/office/2011/relationships/chartStyle" Target="style171.xml"/><Relationship Id="rId2" Type="http://schemas.microsoft.com/office/2011/relationships/chartColorStyle" Target="colors171.xml"/><Relationship Id="rId3" Type="http://schemas.openxmlformats.org/officeDocument/2006/relationships/package" Target="../embeddings/Microsoft_Excel_Worksheet171.xlsx"/></Relationships>
</file>

<file path=ppt/charts/_rels/chart172.xml.rels><?xml version="1.0" encoding="UTF-8" standalone="yes"?>
<Relationships xmlns="http://schemas.openxmlformats.org/package/2006/relationships"><Relationship Id="rId1" Type="http://schemas.microsoft.com/office/2011/relationships/chartStyle" Target="style172.xml"/><Relationship Id="rId2" Type="http://schemas.microsoft.com/office/2011/relationships/chartColorStyle" Target="colors172.xml"/><Relationship Id="rId3" Type="http://schemas.openxmlformats.org/officeDocument/2006/relationships/package" Target="../embeddings/Microsoft_Excel_Worksheet172.xlsx"/></Relationships>
</file>

<file path=ppt/charts/_rels/chart173.xml.rels><?xml version="1.0" encoding="UTF-8" standalone="yes"?>
<Relationships xmlns="http://schemas.openxmlformats.org/package/2006/relationships"><Relationship Id="rId1" Type="http://schemas.microsoft.com/office/2011/relationships/chartStyle" Target="style173.xml"/><Relationship Id="rId2" Type="http://schemas.microsoft.com/office/2011/relationships/chartColorStyle" Target="colors173.xml"/><Relationship Id="rId3" Type="http://schemas.openxmlformats.org/officeDocument/2006/relationships/package" Target="../embeddings/Microsoft_Excel_Worksheet173.xlsx"/></Relationships>
</file>

<file path=ppt/charts/_rels/chart174.xml.rels><?xml version="1.0" encoding="UTF-8" standalone="yes"?>
<Relationships xmlns="http://schemas.openxmlformats.org/package/2006/relationships"><Relationship Id="rId1" Type="http://schemas.microsoft.com/office/2011/relationships/chartStyle" Target="style174.xml"/><Relationship Id="rId2" Type="http://schemas.microsoft.com/office/2011/relationships/chartColorStyle" Target="colors174.xml"/><Relationship Id="rId3" Type="http://schemas.openxmlformats.org/officeDocument/2006/relationships/package" Target="../embeddings/Microsoft_Excel_Worksheet174.xlsx"/></Relationships>
</file>

<file path=ppt/charts/_rels/chart175.xml.rels><?xml version="1.0" encoding="UTF-8" standalone="yes"?>
<Relationships xmlns="http://schemas.openxmlformats.org/package/2006/relationships"><Relationship Id="rId1" Type="http://schemas.microsoft.com/office/2011/relationships/chartStyle" Target="style175.xml"/><Relationship Id="rId2" Type="http://schemas.microsoft.com/office/2011/relationships/chartColorStyle" Target="colors175.xml"/><Relationship Id="rId3" Type="http://schemas.openxmlformats.org/officeDocument/2006/relationships/package" Target="../embeddings/Microsoft_Excel_Worksheet175.xlsx"/></Relationships>
</file>

<file path=ppt/charts/_rels/chart176.xml.rels><?xml version="1.0" encoding="UTF-8" standalone="yes"?>
<Relationships xmlns="http://schemas.openxmlformats.org/package/2006/relationships"><Relationship Id="rId1" Type="http://schemas.microsoft.com/office/2011/relationships/chartStyle" Target="style176.xml"/><Relationship Id="rId2" Type="http://schemas.microsoft.com/office/2011/relationships/chartColorStyle" Target="colors176.xml"/><Relationship Id="rId3" Type="http://schemas.openxmlformats.org/officeDocument/2006/relationships/package" Target="../embeddings/Microsoft_Excel_Worksheet176.xlsx"/></Relationships>
</file>

<file path=ppt/charts/_rels/chart177.xml.rels><?xml version="1.0" encoding="UTF-8" standalone="yes"?>
<Relationships xmlns="http://schemas.openxmlformats.org/package/2006/relationships"><Relationship Id="rId1" Type="http://schemas.microsoft.com/office/2011/relationships/chartStyle" Target="style177.xml"/><Relationship Id="rId2" Type="http://schemas.microsoft.com/office/2011/relationships/chartColorStyle" Target="colors177.xml"/><Relationship Id="rId3" Type="http://schemas.openxmlformats.org/officeDocument/2006/relationships/package" Target="../embeddings/Microsoft_Excel_Worksheet177.xlsx"/></Relationships>
</file>

<file path=ppt/charts/_rels/chart178.xml.rels><?xml version="1.0" encoding="UTF-8" standalone="yes"?>
<Relationships xmlns="http://schemas.openxmlformats.org/package/2006/relationships"><Relationship Id="rId1" Type="http://schemas.microsoft.com/office/2011/relationships/chartStyle" Target="style178.xml"/><Relationship Id="rId2" Type="http://schemas.microsoft.com/office/2011/relationships/chartColorStyle" Target="colors178.xml"/><Relationship Id="rId3" Type="http://schemas.openxmlformats.org/officeDocument/2006/relationships/package" Target="../embeddings/Microsoft_Excel_Worksheet178.xlsx"/></Relationships>
</file>

<file path=ppt/charts/_rels/chart179.xml.rels><?xml version="1.0" encoding="UTF-8" standalone="yes"?>
<Relationships xmlns="http://schemas.openxmlformats.org/package/2006/relationships"><Relationship Id="rId1" Type="http://schemas.microsoft.com/office/2011/relationships/chartStyle" Target="style179.xml"/><Relationship Id="rId2" Type="http://schemas.microsoft.com/office/2011/relationships/chartColorStyle" Target="colors179.xml"/><Relationship Id="rId3" Type="http://schemas.openxmlformats.org/officeDocument/2006/relationships/package" Target="../embeddings/Microsoft_Excel_Worksheet179.xlsx"/></Relationships>
</file>

<file path=ppt/charts/_rels/chart18.xml.rels><?xml version="1.0" encoding="UTF-8" standalone="yes"?>
<Relationships xmlns="http://schemas.openxmlformats.org/package/2006/relationships"><Relationship Id="rId1" Type="http://schemas.microsoft.com/office/2011/relationships/chartStyle" Target="style18.xml"/><Relationship Id="rId2" Type="http://schemas.microsoft.com/office/2011/relationships/chartColorStyle" Target="colors18.xml"/><Relationship Id="rId3" Type="http://schemas.openxmlformats.org/officeDocument/2006/relationships/package" Target="../embeddings/Microsoft_Excel_Worksheet18.xlsx"/></Relationships>
</file>

<file path=ppt/charts/_rels/chart180.xml.rels><?xml version="1.0" encoding="UTF-8" standalone="yes"?>
<Relationships xmlns="http://schemas.openxmlformats.org/package/2006/relationships"><Relationship Id="rId1" Type="http://schemas.microsoft.com/office/2011/relationships/chartStyle" Target="style180.xml"/><Relationship Id="rId2" Type="http://schemas.microsoft.com/office/2011/relationships/chartColorStyle" Target="colors180.xml"/><Relationship Id="rId3" Type="http://schemas.openxmlformats.org/officeDocument/2006/relationships/package" Target="../embeddings/Microsoft_Excel_Worksheet180.xlsx"/></Relationships>
</file>

<file path=ppt/charts/_rels/chart181.xml.rels><?xml version="1.0" encoding="UTF-8" standalone="yes"?>
<Relationships xmlns="http://schemas.openxmlformats.org/package/2006/relationships"><Relationship Id="rId1" Type="http://schemas.microsoft.com/office/2011/relationships/chartStyle" Target="style181.xml"/><Relationship Id="rId2" Type="http://schemas.microsoft.com/office/2011/relationships/chartColorStyle" Target="colors181.xml"/><Relationship Id="rId3" Type="http://schemas.openxmlformats.org/officeDocument/2006/relationships/package" Target="../embeddings/Microsoft_Excel_Worksheet181.xlsx"/></Relationships>
</file>

<file path=ppt/charts/_rels/chart182.xml.rels><?xml version="1.0" encoding="UTF-8" standalone="yes"?>
<Relationships xmlns="http://schemas.openxmlformats.org/package/2006/relationships"><Relationship Id="rId1" Type="http://schemas.microsoft.com/office/2011/relationships/chartStyle" Target="style182.xml"/><Relationship Id="rId2" Type="http://schemas.microsoft.com/office/2011/relationships/chartColorStyle" Target="colors182.xml"/><Relationship Id="rId3" Type="http://schemas.openxmlformats.org/officeDocument/2006/relationships/package" Target="../embeddings/Microsoft_Excel_Worksheet182.xlsx"/></Relationships>
</file>

<file path=ppt/charts/_rels/chart183.xml.rels><?xml version="1.0" encoding="UTF-8" standalone="yes"?>
<Relationships xmlns="http://schemas.openxmlformats.org/package/2006/relationships"><Relationship Id="rId1" Type="http://schemas.microsoft.com/office/2011/relationships/chartStyle" Target="style183.xml"/><Relationship Id="rId2" Type="http://schemas.microsoft.com/office/2011/relationships/chartColorStyle" Target="colors183.xml"/><Relationship Id="rId3" Type="http://schemas.openxmlformats.org/officeDocument/2006/relationships/package" Target="../embeddings/Microsoft_Excel_Worksheet183.xlsx"/></Relationships>
</file>

<file path=ppt/charts/_rels/chart184.xml.rels><?xml version="1.0" encoding="UTF-8" standalone="yes"?>
<Relationships xmlns="http://schemas.openxmlformats.org/package/2006/relationships"><Relationship Id="rId1" Type="http://schemas.microsoft.com/office/2011/relationships/chartStyle" Target="style184.xml"/><Relationship Id="rId2" Type="http://schemas.microsoft.com/office/2011/relationships/chartColorStyle" Target="colors184.xml"/><Relationship Id="rId3" Type="http://schemas.openxmlformats.org/officeDocument/2006/relationships/package" Target="../embeddings/Microsoft_Excel_Worksheet184.xlsx"/></Relationships>
</file>

<file path=ppt/charts/_rels/chart185.xml.rels><?xml version="1.0" encoding="UTF-8" standalone="yes"?>
<Relationships xmlns="http://schemas.openxmlformats.org/package/2006/relationships"><Relationship Id="rId1" Type="http://schemas.microsoft.com/office/2011/relationships/chartStyle" Target="style185.xml"/><Relationship Id="rId2" Type="http://schemas.microsoft.com/office/2011/relationships/chartColorStyle" Target="colors185.xml"/><Relationship Id="rId3" Type="http://schemas.openxmlformats.org/officeDocument/2006/relationships/package" Target="../embeddings/Microsoft_Excel_Worksheet185.xlsx"/></Relationships>
</file>

<file path=ppt/charts/_rels/chart186.xml.rels><?xml version="1.0" encoding="UTF-8" standalone="yes"?>
<Relationships xmlns="http://schemas.openxmlformats.org/package/2006/relationships"><Relationship Id="rId1" Type="http://schemas.microsoft.com/office/2011/relationships/chartStyle" Target="style186.xml"/><Relationship Id="rId2" Type="http://schemas.microsoft.com/office/2011/relationships/chartColorStyle" Target="colors186.xml"/><Relationship Id="rId3" Type="http://schemas.openxmlformats.org/officeDocument/2006/relationships/package" Target="../embeddings/Microsoft_Excel_Worksheet186.xlsx"/></Relationships>
</file>

<file path=ppt/charts/_rels/chart187.xml.rels><?xml version="1.0" encoding="UTF-8" standalone="yes"?>
<Relationships xmlns="http://schemas.openxmlformats.org/package/2006/relationships"><Relationship Id="rId1" Type="http://schemas.microsoft.com/office/2011/relationships/chartStyle" Target="style187.xml"/><Relationship Id="rId2" Type="http://schemas.microsoft.com/office/2011/relationships/chartColorStyle" Target="colors187.xml"/><Relationship Id="rId3" Type="http://schemas.openxmlformats.org/officeDocument/2006/relationships/package" Target="../embeddings/Microsoft_Excel_Worksheet187.xlsx"/></Relationships>
</file>

<file path=ppt/charts/_rels/chart188.xml.rels><?xml version="1.0" encoding="UTF-8" standalone="yes"?>
<Relationships xmlns="http://schemas.openxmlformats.org/package/2006/relationships"><Relationship Id="rId1" Type="http://schemas.microsoft.com/office/2011/relationships/chartStyle" Target="style188.xml"/><Relationship Id="rId2" Type="http://schemas.microsoft.com/office/2011/relationships/chartColorStyle" Target="colors188.xml"/><Relationship Id="rId3" Type="http://schemas.openxmlformats.org/officeDocument/2006/relationships/package" Target="../embeddings/Microsoft_Excel_Worksheet188.xlsx"/></Relationships>
</file>

<file path=ppt/charts/_rels/chart189.xml.rels><?xml version="1.0" encoding="UTF-8" standalone="yes"?>
<Relationships xmlns="http://schemas.openxmlformats.org/package/2006/relationships"><Relationship Id="rId1" Type="http://schemas.microsoft.com/office/2011/relationships/chartStyle" Target="style189.xml"/><Relationship Id="rId2" Type="http://schemas.microsoft.com/office/2011/relationships/chartColorStyle" Target="colors189.xml"/><Relationship Id="rId3" Type="http://schemas.openxmlformats.org/officeDocument/2006/relationships/package" Target="../embeddings/Microsoft_Excel_Worksheet189.xlsx"/></Relationships>
</file>

<file path=ppt/charts/_rels/chart19.xml.rels><?xml version="1.0" encoding="UTF-8" standalone="yes"?>
<Relationships xmlns="http://schemas.openxmlformats.org/package/2006/relationships"><Relationship Id="rId1" Type="http://schemas.microsoft.com/office/2011/relationships/chartStyle" Target="style19.xml"/><Relationship Id="rId2" Type="http://schemas.microsoft.com/office/2011/relationships/chartColorStyle" Target="colors19.xml"/><Relationship Id="rId3" Type="http://schemas.openxmlformats.org/officeDocument/2006/relationships/package" Target="../embeddings/Microsoft_Excel_Worksheet19.xlsx"/></Relationships>
</file>

<file path=ppt/charts/_rels/chart190.xml.rels><?xml version="1.0" encoding="UTF-8" standalone="yes"?>
<Relationships xmlns="http://schemas.openxmlformats.org/package/2006/relationships"><Relationship Id="rId1" Type="http://schemas.microsoft.com/office/2011/relationships/chartStyle" Target="style190.xml"/><Relationship Id="rId2" Type="http://schemas.microsoft.com/office/2011/relationships/chartColorStyle" Target="colors190.xml"/><Relationship Id="rId3" Type="http://schemas.openxmlformats.org/officeDocument/2006/relationships/package" Target="../embeddings/Microsoft_Excel_Worksheet190.xlsx"/></Relationships>
</file>

<file path=ppt/charts/_rels/chart191.xml.rels><?xml version="1.0" encoding="UTF-8" standalone="yes"?>
<Relationships xmlns="http://schemas.openxmlformats.org/package/2006/relationships"><Relationship Id="rId1" Type="http://schemas.microsoft.com/office/2011/relationships/chartStyle" Target="style191.xml"/><Relationship Id="rId2" Type="http://schemas.microsoft.com/office/2011/relationships/chartColorStyle" Target="colors191.xml"/><Relationship Id="rId3" Type="http://schemas.openxmlformats.org/officeDocument/2006/relationships/package" Target="../embeddings/Microsoft_Excel_Worksheet191.xlsx"/></Relationships>
</file>

<file path=ppt/charts/_rels/chart192.xml.rels><?xml version="1.0" encoding="UTF-8" standalone="yes"?>
<Relationships xmlns="http://schemas.openxmlformats.org/package/2006/relationships"><Relationship Id="rId1" Type="http://schemas.microsoft.com/office/2011/relationships/chartStyle" Target="style192.xml"/><Relationship Id="rId2" Type="http://schemas.microsoft.com/office/2011/relationships/chartColorStyle" Target="colors192.xml"/><Relationship Id="rId3" Type="http://schemas.openxmlformats.org/officeDocument/2006/relationships/package" Target="../embeddings/Microsoft_Excel_Worksheet192.xlsx"/></Relationships>
</file>

<file path=ppt/charts/_rels/chart193.xml.rels><?xml version="1.0" encoding="UTF-8" standalone="yes"?>
<Relationships xmlns="http://schemas.openxmlformats.org/package/2006/relationships"><Relationship Id="rId1" Type="http://schemas.microsoft.com/office/2011/relationships/chartStyle" Target="style193.xml"/><Relationship Id="rId2" Type="http://schemas.microsoft.com/office/2011/relationships/chartColorStyle" Target="colors193.xml"/><Relationship Id="rId3" Type="http://schemas.openxmlformats.org/officeDocument/2006/relationships/package" Target="../embeddings/Microsoft_Excel_Worksheet193.xlsx"/></Relationships>
</file>

<file path=ppt/charts/_rels/chart194.xml.rels><?xml version="1.0" encoding="UTF-8" standalone="yes"?>
<Relationships xmlns="http://schemas.openxmlformats.org/package/2006/relationships"><Relationship Id="rId1" Type="http://schemas.microsoft.com/office/2011/relationships/chartStyle" Target="style194.xml"/><Relationship Id="rId2" Type="http://schemas.microsoft.com/office/2011/relationships/chartColorStyle" Target="colors194.xml"/><Relationship Id="rId3" Type="http://schemas.openxmlformats.org/officeDocument/2006/relationships/package" Target="../embeddings/Microsoft_Excel_Worksheet194.xlsx"/></Relationships>
</file>

<file path=ppt/charts/_rels/chart195.xml.rels><?xml version="1.0" encoding="UTF-8" standalone="yes"?>
<Relationships xmlns="http://schemas.openxmlformats.org/package/2006/relationships"><Relationship Id="rId1" Type="http://schemas.microsoft.com/office/2011/relationships/chartStyle" Target="style195.xml"/><Relationship Id="rId2" Type="http://schemas.microsoft.com/office/2011/relationships/chartColorStyle" Target="colors195.xml"/><Relationship Id="rId3" Type="http://schemas.openxmlformats.org/officeDocument/2006/relationships/package" Target="../embeddings/Microsoft_Excel_Worksheet195.xlsx"/></Relationships>
</file>

<file path=ppt/charts/_rels/chart196.xml.rels><?xml version="1.0" encoding="UTF-8" standalone="yes"?>
<Relationships xmlns="http://schemas.openxmlformats.org/package/2006/relationships"><Relationship Id="rId1" Type="http://schemas.microsoft.com/office/2011/relationships/chartStyle" Target="style196.xml"/><Relationship Id="rId2" Type="http://schemas.microsoft.com/office/2011/relationships/chartColorStyle" Target="colors196.xml"/><Relationship Id="rId3" Type="http://schemas.openxmlformats.org/officeDocument/2006/relationships/package" Target="../embeddings/Microsoft_Excel_Worksheet196.xlsx"/></Relationships>
</file>

<file path=ppt/charts/_rels/chart197.xml.rels><?xml version="1.0" encoding="UTF-8" standalone="yes"?>
<Relationships xmlns="http://schemas.openxmlformats.org/package/2006/relationships"><Relationship Id="rId1" Type="http://schemas.microsoft.com/office/2011/relationships/chartStyle" Target="style197.xml"/><Relationship Id="rId2" Type="http://schemas.microsoft.com/office/2011/relationships/chartColorStyle" Target="colors197.xml"/><Relationship Id="rId3" Type="http://schemas.openxmlformats.org/officeDocument/2006/relationships/package" Target="../embeddings/Microsoft_Excel_Worksheet197.xlsx"/></Relationships>
</file>

<file path=ppt/charts/_rels/chart198.xml.rels><?xml version="1.0" encoding="UTF-8" standalone="yes"?>
<Relationships xmlns="http://schemas.openxmlformats.org/package/2006/relationships"><Relationship Id="rId1" Type="http://schemas.microsoft.com/office/2011/relationships/chartStyle" Target="style198.xml"/><Relationship Id="rId2" Type="http://schemas.microsoft.com/office/2011/relationships/chartColorStyle" Target="colors198.xml"/><Relationship Id="rId3" Type="http://schemas.openxmlformats.org/officeDocument/2006/relationships/package" Target="../embeddings/Microsoft_Excel_Worksheet198.xlsx"/></Relationships>
</file>

<file path=ppt/charts/_rels/chart199.xml.rels><?xml version="1.0" encoding="UTF-8" standalone="yes"?>
<Relationships xmlns="http://schemas.openxmlformats.org/package/2006/relationships"><Relationship Id="rId1" Type="http://schemas.microsoft.com/office/2011/relationships/chartStyle" Target="style199.xml"/><Relationship Id="rId2" Type="http://schemas.microsoft.com/office/2011/relationships/chartColorStyle" Target="colors199.xml"/><Relationship Id="rId3" Type="http://schemas.openxmlformats.org/officeDocument/2006/relationships/package" Target="../embeddings/Microsoft_Excel_Worksheet199.xlsx"/></Relationships>
</file>

<file path=ppt/charts/_rels/chart2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_rels/chart20.xml.rels><?xml version="1.0" encoding="UTF-8" standalone="yes"?>
<Relationships xmlns="http://schemas.openxmlformats.org/package/2006/relationships"><Relationship Id="rId1" Type="http://schemas.microsoft.com/office/2011/relationships/chartStyle" Target="style20.xml"/><Relationship Id="rId2" Type="http://schemas.microsoft.com/office/2011/relationships/chartColorStyle" Target="colors20.xml"/><Relationship Id="rId3" Type="http://schemas.openxmlformats.org/officeDocument/2006/relationships/package" Target="../embeddings/Microsoft_Excel_Worksheet20.xlsx"/></Relationships>
</file>

<file path=ppt/charts/_rels/chart200.xml.rels><?xml version="1.0" encoding="UTF-8" standalone="yes"?>
<Relationships xmlns="http://schemas.openxmlformats.org/package/2006/relationships"><Relationship Id="rId1" Type="http://schemas.microsoft.com/office/2011/relationships/chartStyle" Target="style200.xml"/><Relationship Id="rId2" Type="http://schemas.microsoft.com/office/2011/relationships/chartColorStyle" Target="colors200.xml"/><Relationship Id="rId3" Type="http://schemas.openxmlformats.org/officeDocument/2006/relationships/package" Target="../embeddings/Microsoft_Excel_Worksheet200.xlsx"/></Relationships>
</file>

<file path=ppt/charts/_rels/chart201.xml.rels><?xml version="1.0" encoding="UTF-8" standalone="yes"?>
<Relationships xmlns="http://schemas.openxmlformats.org/package/2006/relationships"><Relationship Id="rId1" Type="http://schemas.microsoft.com/office/2011/relationships/chartStyle" Target="style201.xml"/><Relationship Id="rId2" Type="http://schemas.microsoft.com/office/2011/relationships/chartColorStyle" Target="colors201.xml"/><Relationship Id="rId3" Type="http://schemas.openxmlformats.org/officeDocument/2006/relationships/package" Target="../embeddings/Microsoft_Excel_Worksheet201.xlsx"/></Relationships>
</file>

<file path=ppt/charts/_rels/chart202.xml.rels><?xml version="1.0" encoding="UTF-8" standalone="yes"?>
<Relationships xmlns="http://schemas.openxmlformats.org/package/2006/relationships"><Relationship Id="rId1" Type="http://schemas.microsoft.com/office/2011/relationships/chartStyle" Target="style202.xml"/><Relationship Id="rId2" Type="http://schemas.microsoft.com/office/2011/relationships/chartColorStyle" Target="colors202.xml"/><Relationship Id="rId3" Type="http://schemas.openxmlformats.org/officeDocument/2006/relationships/package" Target="../embeddings/Microsoft_Excel_Worksheet202.xlsx"/></Relationships>
</file>

<file path=ppt/charts/_rels/chart203.xml.rels><?xml version="1.0" encoding="UTF-8" standalone="yes"?>
<Relationships xmlns="http://schemas.openxmlformats.org/package/2006/relationships"><Relationship Id="rId1" Type="http://schemas.microsoft.com/office/2011/relationships/chartStyle" Target="style203.xml"/><Relationship Id="rId2" Type="http://schemas.microsoft.com/office/2011/relationships/chartColorStyle" Target="colors203.xml"/><Relationship Id="rId3" Type="http://schemas.openxmlformats.org/officeDocument/2006/relationships/package" Target="../embeddings/Microsoft_Excel_Worksheet203.xlsx"/></Relationships>
</file>

<file path=ppt/charts/_rels/chart204.xml.rels><?xml version="1.0" encoding="UTF-8" standalone="yes"?>
<Relationships xmlns="http://schemas.openxmlformats.org/package/2006/relationships"><Relationship Id="rId1" Type="http://schemas.microsoft.com/office/2011/relationships/chartStyle" Target="style204.xml"/><Relationship Id="rId2" Type="http://schemas.microsoft.com/office/2011/relationships/chartColorStyle" Target="colors204.xml"/><Relationship Id="rId3" Type="http://schemas.openxmlformats.org/officeDocument/2006/relationships/package" Target="../embeddings/Microsoft_Excel_Worksheet204.xlsx"/></Relationships>
</file>

<file path=ppt/charts/_rels/chart205.xml.rels><?xml version="1.0" encoding="UTF-8" standalone="yes"?>
<Relationships xmlns="http://schemas.openxmlformats.org/package/2006/relationships"><Relationship Id="rId1" Type="http://schemas.microsoft.com/office/2011/relationships/chartStyle" Target="style205.xml"/><Relationship Id="rId2" Type="http://schemas.microsoft.com/office/2011/relationships/chartColorStyle" Target="colors205.xml"/><Relationship Id="rId3" Type="http://schemas.openxmlformats.org/officeDocument/2006/relationships/package" Target="../embeddings/Microsoft_Excel_Worksheet205.xlsx"/></Relationships>
</file>

<file path=ppt/charts/_rels/chart206.xml.rels><?xml version="1.0" encoding="UTF-8" standalone="yes"?>
<Relationships xmlns="http://schemas.openxmlformats.org/package/2006/relationships"><Relationship Id="rId1" Type="http://schemas.microsoft.com/office/2011/relationships/chartStyle" Target="style206.xml"/><Relationship Id="rId2" Type="http://schemas.microsoft.com/office/2011/relationships/chartColorStyle" Target="colors206.xml"/><Relationship Id="rId3" Type="http://schemas.openxmlformats.org/officeDocument/2006/relationships/package" Target="../embeddings/Microsoft_Excel_Worksheet206.xlsx"/></Relationships>
</file>

<file path=ppt/charts/_rels/chart207.xml.rels><?xml version="1.0" encoding="UTF-8" standalone="yes"?>
<Relationships xmlns="http://schemas.openxmlformats.org/package/2006/relationships"><Relationship Id="rId1" Type="http://schemas.microsoft.com/office/2011/relationships/chartStyle" Target="style207.xml"/><Relationship Id="rId2" Type="http://schemas.microsoft.com/office/2011/relationships/chartColorStyle" Target="colors207.xml"/><Relationship Id="rId3" Type="http://schemas.openxmlformats.org/officeDocument/2006/relationships/package" Target="../embeddings/Microsoft_Excel_Worksheet207.xlsx"/></Relationships>
</file>

<file path=ppt/charts/_rels/chart208.xml.rels><?xml version="1.0" encoding="UTF-8" standalone="yes"?>
<Relationships xmlns="http://schemas.openxmlformats.org/package/2006/relationships"><Relationship Id="rId1" Type="http://schemas.microsoft.com/office/2011/relationships/chartStyle" Target="style208.xml"/><Relationship Id="rId2" Type="http://schemas.microsoft.com/office/2011/relationships/chartColorStyle" Target="colors208.xml"/><Relationship Id="rId3" Type="http://schemas.openxmlformats.org/officeDocument/2006/relationships/package" Target="../embeddings/Microsoft_Excel_Worksheet208.xlsx"/></Relationships>
</file>

<file path=ppt/charts/_rels/chart209.xml.rels><?xml version="1.0" encoding="UTF-8" standalone="yes"?>
<Relationships xmlns="http://schemas.openxmlformats.org/package/2006/relationships"><Relationship Id="rId1" Type="http://schemas.microsoft.com/office/2011/relationships/chartStyle" Target="style209.xml"/><Relationship Id="rId2" Type="http://schemas.microsoft.com/office/2011/relationships/chartColorStyle" Target="colors209.xml"/><Relationship Id="rId3" Type="http://schemas.openxmlformats.org/officeDocument/2006/relationships/package" Target="../embeddings/Microsoft_Excel_Worksheet209.xlsx"/></Relationships>
</file>

<file path=ppt/charts/_rels/chart21.xml.rels><?xml version="1.0" encoding="UTF-8" standalone="yes"?>
<Relationships xmlns="http://schemas.openxmlformats.org/package/2006/relationships"><Relationship Id="rId1" Type="http://schemas.microsoft.com/office/2011/relationships/chartStyle" Target="style21.xml"/><Relationship Id="rId2" Type="http://schemas.microsoft.com/office/2011/relationships/chartColorStyle" Target="colors21.xml"/><Relationship Id="rId3" Type="http://schemas.openxmlformats.org/officeDocument/2006/relationships/package" Target="../embeddings/Microsoft_Excel_Worksheet21.xlsx"/></Relationships>
</file>

<file path=ppt/charts/_rels/chart210.xml.rels><?xml version="1.0" encoding="UTF-8" standalone="yes"?>
<Relationships xmlns="http://schemas.openxmlformats.org/package/2006/relationships"><Relationship Id="rId1" Type="http://schemas.microsoft.com/office/2011/relationships/chartStyle" Target="style210.xml"/><Relationship Id="rId2" Type="http://schemas.microsoft.com/office/2011/relationships/chartColorStyle" Target="colors210.xml"/><Relationship Id="rId3" Type="http://schemas.openxmlformats.org/officeDocument/2006/relationships/package" Target="../embeddings/Microsoft_Excel_Worksheet210.xlsx"/></Relationships>
</file>

<file path=ppt/charts/_rels/chart211.xml.rels><?xml version="1.0" encoding="UTF-8" standalone="yes"?>
<Relationships xmlns="http://schemas.openxmlformats.org/package/2006/relationships"><Relationship Id="rId1" Type="http://schemas.microsoft.com/office/2011/relationships/chartStyle" Target="style211.xml"/><Relationship Id="rId2" Type="http://schemas.microsoft.com/office/2011/relationships/chartColorStyle" Target="colors211.xml"/><Relationship Id="rId3" Type="http://schemas.openxmlformats.org/officeDocument/2006/relationships/package" Target="../embeddings/Microsoft_Excel_Worksheet211.xlsx"/></Relationships>
</file>

<file path=ppt/charts/_rels/chart212.xml.rels><?xml version="1.0" encoding="UTF-8" standalone="yes"?>
<Relationships xmlns="http://schemas.openxmlformats.org/package/2006/relationships"><Relationship Id="rId1" Type="http://schemas.microsoft.com/office/2011/relationships/chartStyle" Target="style212.xml"/><Relationship Id="rId2" Type="http://schemas.microsoft.com/office/2011/relationships/chartColorStyle" Target="colors212.xml"/><Relationship Id="rId3" Type="http://schemas.openxmlformats.org/officeDocument/2006/relationships/package" Target="../embeddings/Microsoft_Excel_Worksheet212.xlsx"/></Relationships>
</file>

<file path=ppt/charts/_rels/chart213.xml.rels><?xml version="1.0" encoding="UTF-8" standalone="yes"?>
<Relationships xmlns="http://schemas.openxmlformats.org/package/2006/relationships"><Relationship Id="rId1" Type="http://schemas.microsoft.com/office/2011/relationships/chartStyle" Target="style213.xml"/><Relationship Id="rId2" Type="http://schemas.microsoft.com/office/2011/relationships/chartColorStyle" Target="colors213.xml"/><Relationship Id="rId3" Type="http://schemas.openxmlformats.org/officeDocument/2006/relationships/package" Target="../embeddings/Microsoft_Excel_Worksheet213.xlsx"/></Relationships>
</file>

<file path=ppt/charts/_rels/chart214.xml.rels><?xml version="1.0" encoding="UTF-8" standalone="yes"?>
<Relationships xmlns="http://schemas.openxmlformats.org/package/2006/relationships"><Relationship Id="rId1" Type="http://schemas.microsoft.com/office/2011/relationships/chartStyle" Target="style214.xml"/><Relationship Id="rId2" Type="http://schemas.microsoft.com/office/2011/relationships/chartColorStyle" Target="colors214.xml"/><Relationship Id="rId3" Type="http://schemas.openxmlformats.org/officeDocument/2006/relationships/package" Target="../embeddings/Microsoft_Excel_Worksheet214.xlsx"/></Relationships>
</file>

<file path=ppt/charts/_rels/chart215.xml.rels><?xml version="1.0" encoding="UTF-8" standalone="yes"?>
<Relationships xmlns="http://schemas.openxmlformats.org/package/2006/relationships"><Relationship Id="rId1" Type="http://schemas.microsoft.com/office/2011/relationships/chartStyle" Target="style215.xml"/><Relationship Id="rId2" Type="http://schemas.microsoft.com/office/2011/relationships/chartColorStyle" Target="colors215.xml"/><Relationship Id="rId3" Type="http://schemas.openxmlformats.org/officeDocument/2006/relationships/package" Target="../embeddings/Microsoft_Excel_Worksheet215.xlsx"/></Relationships>
</file>

<file path=ppt/charts/_rels/chart216.xml.rels><?xml version="1.0" encoding="UTF-8" standalone="yes"?>
<Relationships xmlns="http://schemas.openxmlformats.org/package/2006/relationships"><Relationship Id="rId1" Type="http://schemas.microsoft.com/office/2011/relationships/chartStyle" Target="style216.xml"/><Relationship Id="rId2" Type="http://schemas.microsoft.com/office/2011/relationships/chartColorStyle" Target="colors216.xml"/><Relationship Id="rId3" Type="http://schemas.openxmlformats.org/officeDocument/2006/relationships/package" Target="../embeddings/Microsoft_Excel_Worksheet216.xlsx"/></Relationships>
</file>

<file path=ppt/charts/_rels/chart217.xml.rels><?xml version="1.0" encoding="UTF-8" standalone="yes"?>
<Relationships xmlns="http://schemas.openxmlformats.org/package/2006/relationships"><Relationship Id="rId1" Type="http://schemas.microsoft.com/office/2011/relationships/chartStyle" Target="style217.xml"/><Relationship Id="rId2" Type="http://schemas.microsoft.com/office/2011/relationships/chartColorStyle" Target="colors217.xml"/><Relationship Id="rId3" Type="http://schemas.openxmlformats.org/officeDocument/2006/relationships/package" Target="../embeddings/Microsoft_Excel_Worksheet217.xlsx"/></Relationships>
</file>

<file path=ppt/charts/_rels/chart218.xml.rels><?xml version="1.0" encoding="UTF-8" standalone="yes"?>
<Relationships xmlns="http://schemas.openxmlformats.org/package/2006/relationships"><Relationship Id="rId1" Type="http://schemas.microsoft.com/office/2011/relationships/chartStyle" Target="style218.xml"/><Relationship Id="rId2" Type="http://schemas.microsoft.com/office/2011/relationships/chartColorStyle" Target="colors218.xml"/><Relationship Id="rId3" Type="http://schemas.openxmlformats.org/officeDocument/2006/relationships/package" Target="../embeddings/Microsoft_Excel_Worksheet218.xlsx"/></Relationships>
</file>

<file path=ppt/charts/_rels/chart219.xml.rels><?xml version="1.0" encoding="UTF-8" standalone="yes"?>
<Relationships xmlns="http://schemas.openxmlformats.org/package/2006/relationships"><Relationship Id="rId1" Type="http://schemas.microsoft.com/office/2011/relationships/chartStyle" Target="style219.xml"/><Relationship Id="rId2" Type="http://schemas.microsoft.com/office/2011/relationships/chartColorStyle" Target="colors219.xml"/><Relationship Id="rId3" Type="http://schemas.openxmlformats.org/officeDocument/2006/relationships/package" Target="../embeddings/Microsoft_Excel_Worksheet219.xlsx"/></Relationships>
</file>

<file path=ppt/charts/_rels/chart22.xml.rels><?xml version="1.0" encoding="UTF-8" standalone="yes"?>
<Relationships xmlns="http://schemas.openxmlformats.org/package/2006/relationships"><Relationship Id="rId1" Type="http://schemas.microsoft.com/office/2011/relationships/chartStyle" Target="style22.xml"/><Relationship Id="rId2" Type="http://schemas.microsoft.com/office/2011/relationships/chartColorStyle" Target="colors22.xml"/><Relationship Id="rId3" Type="http://schemas.openxmlformats.org/officeDocument/2006/relationships/package" Target="../embeddings/Microsoft_Excel_Worksheet22.xlsx"/></Relationships>
</file>

<file path=ppt/charts/_rels/chart220.xml.rels><?xml version="1.0" encoding="UTF-8" standalone="yes"?>
<Relationships xmlns="http://schemas.openxmlformats.org/package/2006/relationships"><Relationship Id="rId1" Type="http://schemas.microsoft.com/office/2011/relationships/chartStyle" Target="style220.xml"/><Relationship Id="rId2" Type="http://schemas.microsoft.com/office/2011/relationships/chartColorStyle" Target="colors220.xml"/><Relationship Id="rId3" Type="http://schemas.openxmlformats.org/officeDocument/2006/relationships/package" Target="../embeddings/Microsoft_Excel_Worksheet220.xlsx"/></Relationships>
</file>

<file path=ppt/charts/_rels/chart221.xml.rels><?xml version="1.0" encoding="UTF-8" standalone="yes"?>
<Relationships xmlns="http://schemas.openxmlformats.org/package/2006/relationships"><Relationship Id="rId1" Type="http://schemas.microsoft.com/office/2011/relationships/chartStyle" Target="style221.xml"/><Relationship Id="rId2" Type="http://schemas.microsoft.com/office/2011/relationships/chartColorStyle" Target="colors221.xml"/><Relationship Id="rId3" Type="http://schemas.openxmlformats.org/officeDocument/2006/relationships/package" Target="../embeddings/Microsoft_Excel_Worksheet221.xlsx"/></Relationships>
</file>

<file path=ppt/charts/_rels/chart222.xml.rels><?xml version="1.0" encoding="UTF-8" standalone="yes"?>
<Relationships xmlns="http://schemas.openxmlformats.org/package/2006/relationships"><Relationship Id="rId1" Type="http://schemas.microsoft.com/office/2011/relationships/chartStyle" Target="style222.xml"/><Relationship Id="rId2" Type="http://schemas.microsoft.com/office/2011/relationships/chartColorStyle" Target="colors222.xml"/><Relationship Id="rId3" Type="http://schemas.openxmlformats.org/officeDocument/2006/relationships/package" Target="../embeddings/Microsoft_Excel_Worksheet222.xlsx"/></Relationships>
</file>

<file path=ppt/charts/_rels/chart223.xml.rels><?xml version="1.0" encoding="UTF-8" standalone="yes"?>
<Relationships xmlns="http://schemas.openxmlformats.org/package/2006/relationships"><Relationship Id="rId1" Type="http://schemas.microsoft.com/office/2011/relationships/chartStyle" Target="style223.xml"/><Relationship Id="rId2" Type="http://schemas.microsoft.com/office/2011/relationships/chartColorStyle" Target="colors223.xml"/><Relationship Id="rId3" Type="http://schemas.openxmlformats.org/officeDocument/2006/relationships/package" Target="../embeddings/Microsoft_Excel_Worksheet223.xlsx"/></Relationships>
</file>

<file path=ppt/charts/_rels/chart224.xml.rels><?xml version="1.0" encoding="UTF-8" standalone="yes"?>
<Relationships xmlns="http://schemas.openxmlformats.org/package/2006/relationships"><Relationship Id="rId1" Type="http://schemas.microsoft.com/office/2011/relationships/chartStyle" Target="style224.xml"/><Relationship Id="rId2" Type="http://schemas.microsoft.com/office/2011/relationships/chartColorStyle" Target="colors224.xml"/><Relationship Id="rId3" Type="http://schemas.openxmlformats.org/officeDocument/2006/relationships/package" Target="../embeddings/Microsoft_Excel_Worksheet224.xlsx"/></Relationships>
</file>

<file path=ppt/charts/_rels/chart225.xml.rels><?xml version="1.0" encoding="UTF-8" standalone="yes"?>
<Relationships xmlns="http://schemas.openxmlformats.org/package/2006/relationships"><Relationship Id="rId1" Type="http://schemas.microsoft.com/office/2011/relationships/chartStyle" Target="style225.xml"/><Relationship Id="rId2" Type="http://schemas.microsoft.com/office/2011/relationships/chartColorStyle" Target="colors225.xml"/><Relationship Id="rId3" Type="http://schemas.openxmlformats.org/officeDocument/2006/relationships/package" Target="../embeddings/Microsoft_Excel_Worksheet225.xlsx"/></Relationships>
</file>

<file path=ppt/charts/_rels/chart226.xml.rels><?xml version="1.0" encoding="UTF-8" standalone="yes"?>
<Relationships xmlns="http://schemas.openxmlformats.org/package/2006/relationships"><Relationship Id="rId1" Type="http://schemas.microsoft.com/office/2011/relationships/chartStyle" Target="style226.xml"/><Relationship Id="rId2" Type="http://schemas.microsoft.com/office/2011/relationships/chartColorStyle" Target="colors226.xml"/><Relationship Id="rId3" Type="http://schemas.openxmlformats.org/officeDocument/2006/relationships/package" Target="../embeddings/Microsoft_Excel_Worksheet226.xlsx"/></Relationships>
</file>

<file path=ppt/charts/_rels/chart227.xml.rels><?xml version="1.0" encoding="UTF-8" standalone="yes"?>
<Relationships xmlns="http://schemas.openxmlformats.org/package/2006/relationships"><Relationship Id="rId1" Type="http://schemas.microsoft.com/office/2011/relationships/chartStyle" Target="style227.xml"/><Relationship Id="rId2" Type="http://schemas.microsoft.com/office/2011/relationships/chartColorStyle" Target="colors227.xml"/><Relationship Id="rId3" Type="http://schemas.openxmlformats.org/officeDocument/2006/relationships/package" Target="../embeddings/Microsoft_Excel_Worksheet227.xlsx"/></Relationships>
</file>

<file path=ppt/charts/_rels/chart228.xml.rels><?xml version="1.0" encoding="UTF-8" standalone="yes"?>
<Relationships xmlns="http://schemas.openxmlformats.org/package/2006/relationships"><Relationship Id="rId1" Type="http://schemas.microsoft.com/office/2011/relationships/chartStyle" Target="style228.xml"/><Relationship Id="rId2" Type="http://schemas.microsoft.com/office/2011/relationships/chartColorStyle" Target="colors228.xml"/><Relationship Id="rId3" Type="http://schemas.openxmlformats.org/officeDocument/2006/relationships/package" Target="../embeddings/Microsoft_Excel_Worksheet228.xlsx"/></Relationships>
</file>

<file path=ppt/charts/_rels/chart229.xml.rels><?xml version="1.0" encoding="UTF-8" standalone="yes"?>
<Relationships xmlns="http://schemas.openxmlformats.org/package/2006/relationships"><Relationship Id="rId1" Type="http://schemas.microsoft.com/office/2011/relationships/chartStyle" Target="style229.xml"/><Relationship Id="rId2" Type="http://schemas.microsoft.com/office/2011/relationships/chartColorStyle" Target="colors229.xml"/><Relationship Id="rId3" Type="http://schemas.openxmlformats.org/officeDocument/2006/relationships/package" Target="../embeddings/Microsoft_Excel_Worksheet229.xlsx"/></Relationships>
</file>

<file path=ppt/charts/_rels/chart23.xml.rels><?xml version="1.0" encoding="UTF-8" standalone="yes"?>
<Relationships xmlns="http://schemas.openxmlformats.org/package/2006/relationships"><Relationship Id="rId1" Type="http://schemas.microsoft.com/office/2011/relationships/chartStyle" Target="style23.xml"/><Relationship Id="rId2" Type="http://schemas.microsoft.com/office/2011/relationships/chartColorStyle" Target="colors23.xml"/><Relationship Id="rId3" Type="http://schemas.openxmlformats.org/officeDocument/2006/relationships/package" Target="../embeddings/Microsoft_Excel_Worksheet23.xlsx"/></Relationships>
</file>

<file path=ppt/charts/_rels/chart230.xml.rels><?xml version="1.0" encoding="UTF-8" standalone="yes"?>
<Relationships xmlns="http://schemas.openxmlformats.org/package/2006/relationships"><Relationship Id="rId1" Type="http://schemas.microsoft.com/office/2011/relationships/chartStyle" Target="style230.xml"/><Relationship Id="rId2" Type="http://schemas.microsoft.com/office/2011/relationships/chartColorStyle" Target="colors230.xml"/><Relationship Id="rId3" Type="http://schemas.openxmlformats.org/officeDocument/2006/relationships/package" Target="../embeddings/Microsoft_Excel_Worksheet230.xlsx"/></Relationships>
</file>

<file path=ppt/charts/_rels/chart231.xml.rels><?xml version="1.0" encoding="UTF-8" standalone="yes"?>
<Relationships xmlns="http://schemas.openxmlformats.org/package/2006/relationships"><Relationship Id="rId1" Type="http://schemas.microsoft.com/office/2011/relationships/chartStyle" Target="style231.xml"/><Relationship Id="rId2" Type="http://schemas.microsoft.com/office/2011/relationships/chartColorStyle" Target="colors231.xml"/><Relationship Id="rId3" Type="http://schemas.openxmlformats.org/officeDocument/2006/relationships/package" Target="../embeddings/Microsoft_Excel_Worksheet231.xlsx"/></Relationships>
</file>

<file path=ppt/charts/_rels/chart232.xml.rels><?xml version="1.0" encoding="UTF-8" standalone="yes"?>
<Relationships xmlns="http://schemas.openxmlformats.org/package/2006/relationships"><Relationship Id="rId1" Type="http://schemas.microsoft.com/office/2011/relationships/chartStyle" Target="style232.xml"/><Relationship Id="rId2" Type="http://schemas.microsoft.com/office/2011/relationships/chartColorStyle" Target="colors232.xml"/><Relationship Id="rId3" Type="http://schemas.openxmlformats.org/officeDocument/2006/relationships/package" Target="../embeddings/Microsoft_Excel_Worksheet232.xlsx"/></Relationships>
</file>

<file path=ppt/charts/_rels/chart233.xml.rels><?xml version="1.0" encoding="UTF-8" standalone="yes"?>
<Relationships xmlns="http://schemas.openxmlformats.org/package/2006/relationships"><Relationship Id="rId1" Type="http://schemas.microsoft.com/office/2011/relationships/chartStyle" Target="style233.xml"/><Relationship Id="rId2" Type="http://schemas.microsoft.com/office/2011/relationships/chartColorStyle" Target="colors233.xml"/><Relationship Id="rId3" Type="http://schemas.openxmlformats.org/officeDocument/2006/relationships/package" Target="../embeddings/Microsoft_Excel_Worksheet233.xlsx"/></Relationships>
</file>

<file path=ppt/charts/_rels/chart234.xml.rels><?xml version="1.0" encoding="UTF-8" standalone="yes"?>
<Relationships xmlns="http://schemas.openxmlformats.org/package/2006/relationships"><Relationship Id="rId1" Type="http://schemas.microsoft.com/office/2011/relationships/chartStyle" Target="style234.xml"/><Relationship Id="rId2" Type="http://schemas.microsoft.com/office/2011/relationships/chartColorStyle" Target="colors234.xml"/><Relationship Id="rId3" Type="http://schemas.openxmlformats.org/officeDocument/2006/relationships/package" Target="../embeddings/Microsoft_Excel_Worksheet234.xlsx"/></Relationships>
</file>

<file path=ppt/charts/_rels/chart235.xml.rels><?xml version="1.0" encoding="UTF-8" standalone="yes"?>
<Relationships xmlns="http://schemas.openxmlformats.org/package/2006/relationships"><Relationship Id="rId1" Type="http://schemas.microsoft.com/office/2011/relationships/chartStyle" Target="style235.xml"/><Relationship Id="rId2" Type="http://schemas.microsoft.com/office/2011/relationships/chartColorStyle" Target="colors235.xml"/><Relationship Id="rId3" Type="http://schemas.openxmlformats.org/officeDocument/2006/relationships/package" Target="../embeddings/Microsoft_Excel_Worksheet235.xlsx"/></Relationships>
</file>

<file path=ppt/charts/_rels/chart236.xml.rels><?xml version="1.0" encoding="UTF-8" standalone="yes"?>
<Relationships xmlns="http://schemas.openxmlformats.org/package/2006/relationships"><Relationship Id="rId1" Type="http://schemas.microsoft.com/office/2011/relationships/chartStyle" Target="style236.xml"/><Relationship Id="rId2" Type="http://schemas.microsoft.com/office/2011/relationships/chartColorStyle" Target="colors236.xml"/><Relationship Id="rId3" Type="http://schemas.openxmlformats.org/officeDocument/2006/relationships/package" Target="../embeddings/Microsoft_Excel_Worksheet236.xlsx"/></Relationships>
</file>

<file path=ppt/charts/_rels/chart237.xml.rels><?xml version="1.0" encoding="UTF-8" standalone="yes"?>
<Relationships xmlns="http://schemas.openxmlformats.org/package/2006/relationships"><Relationship Id="rId1" Type="http://schemas.microsoft.com/office/2011/relationships/chartStyle" Target="style237.xml"/><Relationship Id="rId2" Type="http://schemas.microsoft.com/office/2011/relationships/chartColorStyle" Target="colors237.xml"/><Relationship Id="rId3" Type="http://schemas.openxmlformats.org/officeDocument/2006/relationships/package" Target="../embeddings/Microsoft_Excel_Worksheet237.xlsx"/></Relationships>
</file>

<file path=ppt/charts/_rels/chart238.xml.rels><?xml version="1.0" encoding="UTF-8" standalone="yes"?>
<Relationships xmlns="http://schemas.openxmlformats.org/package/2006/relationships"><Relationship Id="rId1" Type="http://schemas.microsoft.com/office/2011/relationships/chartStyle" Target="style238.xml"/><Relationship Id="rId2" Type="http://schemas.microsoft.com/office/2011/relationships/chartColorStyle" Target="colors238.xml"/><Relationship Id="rId3" Type="http://schemas.openxmlformats.org/officeDocument/2006/relationships/package" Target="../embeddings/Microsoft_Excel_Worksheet238.xlsx"/></Relationships>
</file>

<file path=ppt/charts/_rels/chart239.xml.rels><?xml version="1.0" encoding="UTF-8" standalone="yes"?>
<Relationships xmlns="http://schemas.openxmlformats.org/package/2006/relationships"><Relationship Id="rId1" Type="http://schemas.microsoft.com/office/2011/relationships/chartStyle" Target="style239.xml"/><Relationship Id="rId2" Type="http://schemas.microsoft.com/office/2011/relationships/chartColorStyle" Target="colors239.xml"/><Relationship Id="rId3" Type="http://schemas.openxmlformats.org/officeDocument/2006/relationships/package" Target="../embeddings/Microsoft_Excel_Worksheet239.xlsx"/></Relationships>
</file>

<file path=ppt/charts/_rels/chart24.xml.rels><?xml version="1.0" encoding="UTF-8" standalone="yes"?>
<Relationships xmlns="http://schemas.openxmlformats.org/package/2006/relationships"><Relationship Id="rId1" Type="http://schemas.microsoft.com/office/2011/relationships/chartStyle" Target="style24.xml"/><Relationship Id="rId2" Type="http://schemas.microsoft.com/office/2011/relationships/chartColorStyle" Target="colors24.xml"/><Relationship Id="rId3" Type="http://schemas.openxmlformats.org/officeDocument/2006/relationships/package" Target="../embeddings/Microsoft_Excel_Worksheet24.xlsx"/></Relationships>
</file>

<file path=ppt/charts/_rels/chart240.xml.rels><?xml version="1.0" encoding="UTF-8" standalone="yes"?>
<Relationships xmlns="http://schemas.openxmlformats.org/package/2006/relationships"><Relationship Id="rId1" Type="http://schemas.microsoft.com/office/2011/relationships/chartStyle" Target="style240.xml"/><Relationship Id="rId2" Type="http://schemas.microsoft.com/office/2011/relationships/chartColorStyle" Target="colors240.xml"/><Relationship Id="rId3" Type="http://schemas.openxmlformats.org/officeDocument/2006/relationships/package" Target="../embeddings/Microsoft_Excel_Worksheet240.xlsx"/></Relationships>
</file>

<file path=ppt/charts/_rels/chart241.xml.rels><?xml version="1.0" encoding="UTF-8" standalone="yes"?>
<Relationships xmlns="http://schemas.openxmlformats.org/package/2006/relationships"><Relationship Id="rId1" Type="http://schemas.microsoft.com/office/2011/relationships/chartStyle" Target="style241.xml"/><Relationship Id="rId2" Type="http://schemas.microsoft.com/office/2011/relationships/chartColorStyle" Target="colors241.xml"/><Relationship Id="rId3" Type="http://schemas.openxmlformats.org/officeDocument/2006/relationships/package" Target="../embeddings/Microsoft_Excel_Worksheet241.xlsx"/></Relationships>
</file>

<file path=ppt/charts/_rels/chart242.xml.rels><?xml version="1.0" encoding="UTF-8" standalone="yes"?>
<Relationships xmlns="http://schemas.openxmlformats.org/package/2006/relationships"><Relationship Id="rId1" Type="http://schemas.microsoft.com/office/2011/relationships/chartStyle" Target="style242.xml"/><Relationship Id="rId2" Type="http://schemas.microsoft.com/office/2011/relationships/chartColorStyle" Target="colors242.xml"/><Relationship Id="rId3" Type="http://schemas.openxmlformats.org/officeDocument/2006/relationships/package" Target="../embeddings/Microsoft_Excel_Worksheet242.xlsx"/></Relationships>
</file>

<file path=ppt/charts/_rels/chart243.xml.rels><?xml version="1.0" encoding="UTF-8" standalone="yes"?>
<Relationships xmlns="http://schemas.openxmlformats.org/package/2006/relationships"><Relationship Id="rId1" Type="http://schemas.microsoft.com/office/2011/relationships/chartStyle" Target="style243.xml"/><Relationship Id="rId2" Type="http://schemas.microsoft.com/office/2011/relationships/chartColorStyle" Target="colors243.xml"/><Relationship Id="rId3" Type="http://schemas.openxmlformats.org/officeDocument/2006/relationships/package" Target="../embeddings/Microsoft_Excel_Worksheet243.xlsx"/></Relationships>
</file>

<file path=ppt/charts/_rels/chart244.xml.rels><?xml version="1.0" encoding="UTF-8" standalone="yes"?>
<Relationships xmlns="http://schemas.openxmlformats.org/package/2006/relationships"><Relationship Id="rId1" Type="http://schemas.microsoft.com/office/2011/relationships/chartStyle" Target="style244.xml"/><Relationship Id="rId2" Type="http://schemas.microsoft.com/office/2011/relationships/chartColorStyle" Target="colors244.xml"/><Relationship Id="rId3" Type="http://schemas.openxmlformats.org/officeDocument/2006/relationships/package" Target="../embeddings/Microsoft_Excel_Worksheet244.xlsx"/></Relationships>
</file>

<file path=ppt/charts/_rels/chart245.xml.rels><?xml version="1.0" encoding="UTF-8" standalone="yes"?>
<Relationships xmlns="http://schemas.openxmlformats.org/package/2006/relationships"><Relationship Id="rId1" Type="http://schemas.microsoft.com/office/2011/relationships/chartStyle" Target="style245.xml"/><Relationship Id="rId2" Type="http://schemas.microsoft.com/office/2011/relationships/chartColorStyle" Target="colors245.xml"/><Relationship Id="rId3" Type="http://schemas.openxmlformats.org/officeDocument/2006/relationships/package" Target="../embeddings/Microsoft_Excel_Worksheet245.xlsx"/></Relationships>
</file>

<file path=ppt/charts/_rels/chart246.xml.rels><?xml version="1.0" encoding="UTF-8" standalone="yes"?>
<Relationships xmlns="http://schemas.openxmlformats.org/package/2006/relationships"><Relationship Id="rId1" Type="http://schemas.microsoft.com/office/2011/relationships/chartStyle" Target="style246.xml"/><Relationship Id="rId2" Type="http://schemas.microsoft.com/office/2011/relationships/chartColorStyle" Target="colors246.xml"/><Relationship Id="rId3" Type="http://schemas.openxmlformats.org/officeDocument/2006/relationships/package" Target="../embeddings/Microsoft_Excel_Worksheet246.xlsx"/></Relationships>
</file>

<file path=ppt/charts/_rels/chart247.xml.rels><?xml version="1.0" encoding="UTF-8" standalone="yes"?>
<Relationships xmlns="http://schemas.openxmlformats.org/package/2006/relationships"><Relationship Id="rId1" Type="http://schemas.microsoft.com/office/2011/relationships/chartStyle" Target="style247.xml"/><Relationship Id="rId2" Type="http://schemas.microsoft.com/office/2011/relationships/chartColorStyle" Target="colors247.xml"/><Relationship Id="rId3" Type="http://schemas.openxmlformats.org/officeDocument/2006/relationships/package" Target="../embeddings/Microsoft_Excel_Worksheet247.xlsx"/></Relationships>
</file>

<file path=ppt/charts/_rels/chart248.xml.rels><?xml version="1.0" encoding="UTF-8" standalone="yes"?>
<Relationships xmlns="http://schemas.openxmlformats.org/package/2006/relationships"><Relationship Id="rId1" Type="http://schemas.microsoft.com/office/2011/relationships/chartStyle" Target="style248.xml"/><Relationship Id="rId2" Type="http://schemas.microsoft.com/office/2011/relationships/chartColorStyle" Target="colors248.xml"/><Relationship Id="rId3" Type="http://schemas.openxmlformats.org/officeDocument/2006/relationships/package" Target="../embeddings/Microsoft_Excel_Worksheet248.xlsx"/></Relationships>
</file>

<file path=ppt/charts/_rels/chart249.xml.rels><?xml version="1.0" encoding="UTF-8" standalone="yes"?>
<Relationships xmlns="http://schemas.openxmlformats.org/package/2006/relationships"><Relationship Id="rId1" Type="http://schemas.microsoft.com/office/2011/relationships/chartStyle" Target="style249.xml"/><Relationship Id="rId2" Type="http://schemas.microsoft.com/office/2011/relationships/chartColorStyle" Target="colors249.xml"/><Relationship Id="rId3" Type="http://schemas.openxmlformats.org/officeDocument/2006/relationships/package" Target="../embeddings/Microsoft_Excel_Worksheet249.xlsx"/></Relationships>
</file>

<file path=ppt/charts/_rels/chart25.xml.rels><?xml version="1.0" encoding="UTF-8" standalone="yes"?>
<Relationships xmlns="http://schemas.openxmlformats.org/package/2006/relationships"><Relationship Id="rId1" Type="http://schemas.microsoft.com/office/2011/relationships/chartStyle" Target="style25.xml"/><Relationship Id="rId2" Type="http://schemas.microsoft.com/office/2011/relationships/chartColorStyle" Target="colors25.xml"/><Relationship Id="rId3" Type="http://schemas.openxmlformats.org/officeDocument/2006/relationships/package" Target="../embeddings/Microsoft_Excel_Worksheet25.xlsx"/></Relationships>
</file>

<file path=ppt/charts/_rels/chart26.xml.rels><?xml version="1.0" encoding="UTF-8" standalone="yes"?>
<Relationships xmlns="http://schemas.openxmlformats.org/package/2006/relationships"><Relationship Id="rId1" Type="http://schemas.microsoft.com/office/2011/relationships/chartStyle" Target="style26.xml"/><Relationship Id="rId2" Type="http://schemas.microsoft.com/office/2011/relationships/chartColorStyle" Target="colors26.xml"/><Relationship Id="rId3" Type="http://schemas.openxmlformats.org/officeDocument/2006/relationships/package" Target="../embeddings/Microsoft_Excel_Worksheet26.xlsx"/></Relationships>
</file>

<file path=ppt/charts/_rels/chart27.xml.rels><?xml version="1.0" encoding="UTF-8" standalone="yes"?>
<Relationships xmlns="http://schemas.openxmlformats.org/package/2006/relationships"><Relationship Id="rId1" Type="http://schemas.microsoft.com/office/2011/relationships/chartStyle" Target="style27.xml"/><Relationship Id="rId2" Type="http://schemas.microsoft.com/office/2011/relationships/chartColorStyle" Target="colors27.xml"/><Relationship Id="rId3" Type="http://schemas.openxmlformats.org/officeDocument/2006/relationships/package" Target="../embeddings/Microsoft_Excel_Worksheet27.xlsx"/></Relationships>
</file>

<file path=ppt/charts/_rels/chart28.xml.rels><?xml version="1.0" encoding="UTF-8" standalone="yes"?>
<Relationships xmlns="http://schemas.openxmlformats.org/package/2006/relationships"><Relationship Id="rId1" Type="http://schemas.microsoft.com/office/2011/relationships/chartStyle" Target="style28.xml"/><Relationship Id="rId2" Type="http://schemas.microsoft.com/office/2011/relationships/chartColorStyle" Target="colors28.xml"/><Relationship Id="rId3" Type="http://schemas.openxmlformats.org/officeDocument/2006/relationships/package" Target="../embeddings/Microsoft_Excel_Worksheet28.xlsx"/></Relationships>
</file>

<file path=ppt/charts/_rels/chart29.xml.rels><?xml version="1.0" encoding="UTF-8" standalone="yes"?>
<Relationships xmlns="http://schemas.openxmlformats.org/package/2006/relationships"><Relationship Id="rId1" Type="http://schemas.microsoft.com/office/2011/relationships/chartStyle" Target="style29.xml"/><Relationship Id="rId2" Type="http://schemas.microsoft.com/office/2011/relationships/chartColorStyle" Target="colors29.xml"/><Relationship Id="rId3" Type="http://schemas.openxmlformats.org/officeDocument/2006/relationships/package" Target="../embeddings/Microsoft_Excel_Worksheet29.xlsx"/></Relationships>
</file>

<file path=ppt/charts/_rels/chart3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_Worksheet3.xlsx"/></Relationships>
</file>

<file path=ppt/charts/_rels/chart30.xml.rels><?xml version="1.0" encoding="UTF-8" standalone="yes"?>
<Relationships xmlns="http://schemas.openxmlformats.org/package/2006/relationships"><Relationship Id="rId1" Type="http://schemas.microsoft.com/office/2011/relationships/chartStyle" Target="style30.xml"/><Relationship Id="rId2" Type="http://schemas.microsoft.com/office/2011/relationships/chartColorStyle" Target="colors30.xml"/><Relationship Id="rId3" Type="http://schemas.openxmlformats.org/officeDocument/2006/relationships/package" Target="../embeddings/Microsoft_Excel_Worksheet30.xlsx"/></Relationships>
</file>

<file path=ppt/charts/_rels/chart31.xml.rels><?xml version="1.0" encoding="UTF-8" standalone="yes"?>
<Relationships xmlns="http://schemas.openxmlformats.org/package/2006/relationships"><Relationship Id="rId1" Type="http://schemas.microsoft.com/office/2011/relationships/chartStyle" Target="style31.xml"/><Relationship Id="rId2" Type="http://schemas.microsoft.com/office/2011/relationships/chartColorStyle" Target="colors31.xml"/><Relationship Id="rId3" Type="http://schemas.openxmlformats.org/officeDocument/2006/relationships/package" Target="../embeddings/Microsoft_Excel_Worksheet31.xlsx"/></Relationships>
</file>

<file path=ppt/charts/_rels/chart32.xml.rels><?xml version="1.0" encoding="UTF-8" standalone="yes"?>
<Relationships xmlns="http://schemas.openxmlformats.org/package/2006/relationships"><Relationship Id="rId1" Type="http://schemas.microsoft.com/office/2011/relationships/chartStyle" Target="style32.xml"/><Relationship Id="rId2" Type="http://schemas.microsoft.com/office/2011/relationships/chartColorStyle" Target="colors32.xml"/><Relationship Id="rId3" Type="http://schemas.openxmlformats.org/officeDocument/2006/relationships/package" Target="../embeddings/Microsoft_Excel_Worksheet32.xlsx"/></Relationships>
</file>

<file path=ppt/charts/_rels/chart33.xml.rels><?xml version="1.0" encoding="UTF-8" standalone="yes"?>
<Relationships xmlns="http://schemas.openxmlformats.org/package/2006/relationships"><Relationship Id="rId1" Type="http://schemas.microsoft.com/office/2011/relationships/chartStyle" Target="style33.xml"/><Relationship Id="rId2" Type="http://schemas.microsoft.com/office/2011/relationships/chartColorStyle" Target="colors33.xml"/><Relationship Id="rId3" Type="http://schemas.openxmlformats.org/officeDocument/2006/relationships/package" Target="../embeddings/Microsoft_Excel_Worksheet33.xlsx"/></Relationships>
</file>

<file path=ppt/charts/_rels/chart34.xml.rels><?xml version="1.0" encoding="UTF-8" standalone="yes"?>
<Relationships xmlns="http://schemas.openxmlformats.org/package/2006/relationships"><Relationship Id="rId1" Type="http://schemas.microsoft.com/office/2011/relationships/chartStyle" Target="style34.xml"/><Relationship Id="rId2" Type="http://schemas.microsoft.com/office/2011/relationships/chartColorStyle" Target="colors34.xml"/><Relationship Id="rId3" Type="http://schemas.openxmlformats.org/officeDocument/2006/relationships/package" Target="../embeddings/Microsoft_Excel_Worksheet34.xlsx"/></Relationships>
</file>

<file path=ppt/charts/_rels/chart35.xml.rels><?xml version="1.0" encoding="UTF-8" standalone="yes"?>
<Relationships xmlns="http://schemas.openxmlformats.org/package/2006/relationships"><Relationship Id="rId1" Type="http://schemas.microsoft.com/office/2011/relationships/chartStyle" Target="style35.xml"/><Relationship Id="rId2" Type="http://schemas.microsoft.com/office/2011/relationships/chartColorStyle" Target="colors35.xml"/><Relationship Id="rId3" Type="http://schemas.openxmlformats.org/officeDocument/2006/relationships/package" Target="../embeddings/Microsoft_Excel_Worksheet35.xlsx"/></Relationships>
</file>

<file path=ppt/charts/_rels/chart36.xml.rels><?xml version="1.0" encoding="UTF-8" standalone="yes"?>
<Relationships xmlns="http://schemas.openxmlformats.org/package/2006/relationships"><Relationship Id="rId1" Type="http://schemas.microsoft.com/office/2011/relationships/chartStyle" Target="style36.xml"/><Relationship Id="rId2" Type="http://schemas.microsoft.com/office/2011/relationships/chartColorStyle" Target="colors36.xml"/><Relationship Id="rId3" Type="http://schemas.openxmlformats.org/officeDocument/2006/relationships/package" Target="../embeddings/Microsoft_Excel_Worksheet36.xlsx"/></Relationships>
</file>

<file path=ppt/charts/_rels/chart37.xml.rels><?xml version="1.0" encoding="UTF-8" standalone="yes"?>
<Relationships xmlns="http://schemas.openxmlformats.org/package/2006/relationships"><Relationship Id="rId1" Type="http://schemas.microsoft.com/office/2011/relationships/chartStyle" Target="style37.xml"/><Relationship Id="rId2" Type="http://schemas.microsoft.com/office/2011/relationships/chartColorStyle" Target="colors37.xml"/><Relationship Id="rId3" Type="http://schemas.openxmlformats.org/officeDocument/2006/relationships/package" Target="../embeddings/Microsoft_Excel_Worksheet37.xlsx"/></Relationships>
</file>

<file path=ppt/charts/_rels/chart38.xml.rels><?xml version="1.0" encoding="UTF-8" standalone="yes"?>
<Relationships xmlns="http://schemas.openxmlformats.org/package/2006/relationships"><Relationship Id="rId1" Type="http://schemas.microsoft.com/office/2011/relationships/chartStyle" Target="style38.xml"/><Relationship Id="rId2" Type="http://schemas.microsoft.com/office/2011/relationships/chartColorStyle" Target="colors38.xml"/><Relationship Id="rId3" Type="http://schemas.openxmlformats.org/officeDocument/2006/relationships/package" Target="../embeddings/Microsoft_Excel_Worksheet38.xlsx"/></Relationships>
</file>

<file path=ppt/charts/_rels/chart39.xml.rels><?xml version="1.0" encoding="UTF-8" standalone="yes"?>
<Relationships xmlns="http://schemas.openxmlformats.org/package/2006/relationships"><Relationship Id="rId1" Type="http://schemas.microsoft.com/office/2011/relationships/chartStyle" Target="style39.xml"/><Relationship Id="rId2" Type="http://schemas.microsoft.com/office/2011/relationships/chartColorStyle" Target="colors39.xml"/><Relationship Id="rId3" Type="http://schemas.openxmlformats.org/officeDocument/2006/relationships/package" Target="../embeddings/Microsoft_Excel_Worksheet39.xlsx"/></Relationships>
</file>

<file path=ppt/charts/_rels/chart4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package" Target="../embeddings/Microsoft_Excel_Worksheet4.xlsx"/></Relationships>
</file>

<file path=ppt/charts/_rels/chart40.xml.rels><?xml version="1.0" encoding="UTF-8" standalone="yes"?>
<Relationships xmlns="http://schemas.openxmlformats.org/package/2006/relationships"><Relationship Id="rId1" Type="http://schemas.microsoft.com/office/2011/relationships/chartStyle" Target="style40.xml"/><Relationship Id="rId2" Type="http://schemas.microsoft.com/office/2011/relationships/chartColorStyle" Target="colors40.xml"/><Relationship Id="rId3" Type="http://schemas.openxmlformats.org/officeDocument/2006/relationships/package" Target="../embeddings/Microsoft_Excel_Worksheet40.xlsx"/></Relationships>
</file>

<file path=ppt/charts/_rels/chart41.xml.rels><?xml version="1.0" encoding="UTF-8" standalone="yes"?>
<Relationships xmlns="http://schemas.openxmlformats.org/package/2006/relationships"><Relationship Id="rId1" Type="http://schemas.microsoft.com/office/2011/relationships/chartStyle" Target="style41.xml"/><Relationship Id="rId2" Type="http://schemas.microsoft.com/office/2011/relationships/chartColorStyle" Target="colors41.xml"/><Relationship Id="rId3" Type="http://schemas.openxmlformats.org/officeDocument/2006/relationships/package" Target="../embeddings/Microsoft_Excel_Worksheet41.xlsx"/></Relationships>
</file>

<file path=ppt/charts/_rels/chart42.xml.rels><?xml version="1.0" encoding="UTF-8" standalone="yes"?>
<Relationships xmlns="http://schemas.openxmlformats.org/package/2006/relationships"><Relationship Id="rId1" Type="http://schemas.microsoft.com/office/2011/relationships/chartStyle" Target="style42.xml"/><Relationship Id="rId2" Type="http://schemas.microsoft.com/office/2011/relationships/chartColorStyle" Target="colors42.xml"/><Relationship Id="rId3" Type="http://schemas.openxmlformats.org/officeDocument/2006/relationships/package" Target="../embeddings/Microsoft_Excel_Worksheet42.xlsx"/></Relationships>
</file>

<file path=ppt/charts/_rels/chart43.xml.rels><?xml version="1.0" encoding="UTF-8" standalone="yes"?>
<Relationships xmlns="http://schemas.openxmlformats.org/package/2006/relationships"><Relationship Id="rId1" Type="http://schemas.microsoft.com/office/2011/relationships/chartStyle" Target="style43.xml"/><Relationship Id="rId2" Type="http://schemas.microsoft.com/office/2011/relationships/chartColorStyle" Target="colors43.xml"/><Relationship Id="rId3" Type="http://schemas.openxmlformats.org/officeDocument/2006/relationships/package" Target="../embeddings/Microsoft_Excel_Worksheet43.xlsx"/></Relationships>
</file>

<file path=ppt/charts/_rels/chart44.xml.rels><?xml version="1.0" encoding="UTF-8" standalone="yes"?>
<Relationships xmlns="http://schemas.openxmlformats.org/package/2006/relationships"><Relationship Id="rId1" Type="http://schemas.microsoft.com/office/2011/relationships/chartStyle" Target="style44.xml"/><Relationship Id="rId2" Type="http://schemas.microsoft.com/office/2011/relationships/chartColorStyle" Target="colors44.xml"/><Relationship Id="rId3" Type="http://schemas.openxmlformats.org/officeDocument/2006/relationships/package" Target="../embeddings/Microsoft_Excel_Worksheet44.xlsx"/></Relationships>
</file>

<file path=ppt/charts/_rels/chart45.xml.rels><?xml version="1.0" encoding="UTF-8" standalone="yes"?>
<Relationships xmlns="http://schemas.openxmlformats.org/package/2006/relationships"><Relationship Id="rId1" Type="http://schemas.microsoft.com/office/2011/relationships/chartStyle" Target="style45.xml"/><Relationship Id="rId2" Type="http://schemas.microsoft.com/office/2011/relationships/chartColorStyle" Target="colors45.xml"/><Relationship Id="rId3" Type="http://schemas.openxmlformats.org/officeDocument/2006/relationships/package" Target="../embeddings/Microsoft_Excel_Worksheet45.xlsx"/></Relationships>
</file>

<file path=ppt/charts/_rels/chart46.xml.rels><?xml version="1.0" encoding="UTF-8" standalone="yes"?>
<Relationships xmlns="http://schemas.openxmlformats.org/package/2006/relationships"><Relationship Id="rId1" Type="http://schemas.microsoft.com/office/2011/relationships/chartStyle" Target="style46.xml"/><Relationship Id="rId2" Type="http://schemas.microsoft.com/office/2011/relationships/chartColorStyle" Target="colors46.xml"/><Relationship Id="rId3" Type="http://schemas.openxmlformats.org/officeDocument/2006/relationships/package" Target="../embeddings/Microsoft_Excel_Worksheet46.xlsx"/></Relationships>
</file>

<file path=ppt/charts/_rels/chart47.xml.rels><?xml version="1.0" encoding="UTF-8" standalone="yes"?>
<Relationships xmlns="http://schemas.openxmlformats.org/package/2006/relationships"><Relationship Id="rId1" Type="http://schemas.microsoft.com/office/2011/relationships/chartStyle" Target="style47.xml"/><Relationship Id="rId2" Type="http://schemas.microsoft.com/office/2011/relationships/chartColorStyle" Target="colors47.xml"/><Relationship Id="rId3" Type="http://schemas.openxmlformats.org/officeDocument/2006/relationships/package" Target="../embeddings/Microsoft_Excel_Worksheet47.xlsx"/></Relationships>
</file>

<file path=ppt/charts/_rels/chart48.xml.rels><?xml version="1.0" encoding="UTF-8" standalone="yes"?>
<Relationships xmlns="http://schemas.openxmlformats.org/package/2006/relationships"><Relationship Id="rId1" Type="http://schemas.microsoft.com/office/2011/relationships/chartStyle" Target="style48.xml"/><Relationship Id="rId2" Type="http://schemas.microsoft.com/office/2011/relationships/chartColorStyle" Target="colors48.xml"/><Relationship Id="rId3" Type="http://schemas.openxmlformats.org/officeDocument/2006/relationships/package" Target="../embeddings/Microsoft_Excel_Worksheet48.xlsx"/></Relationships>
</file>

<file path=ppt/charts/_rels/chart49.xml.rels><?xml version="1.0" encoding="UTF-8" standalone="yes"?>
<Relationships xmlns="http://schemas.openxmlformats.org/package/2006/relationships"><Relationship Id="rId1" Type="http://schemas.microsoft.com/office/2011/relationships/chartStyle" Target="style49.xml"/><Relationship Id="rId2" Type="http://schemas.microsoft.com/office/2011/relationships/chartColorStyle" Target="colors49.xml"/><Relationship Id="rId3" Type="http://schemas.openxmlformats.org/officeDocument/2006/relationships/package" Target="../embeddings/Microsoft_Excel_Worksheet49.xlsx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package" Target="../embeddings/Microsoft_Excel_Worksheet5.xlsx"/></Relationships>
</file>

<file path=ppt/charts/_rels/chart50.xml.rels><?xml version="1.0" encoding="UTF-8" standalone="yes"?>
<Relationships xmlns="http://schemas.openxmlformats.org/package/2006/relationships"><Relationship Id="rId1" Type="http://schemas.microsoft.com/office/2011/relationships/chartStyle" Target="style50.xml"/><Relationship Id="rId2" Type="http://schemas.microsoft.com/office/2011/relationships/chartColorStyle" Target="colors50.xml"/><Relationship Id="rId3" Type="http://schemas.openxmlformats.org/officeDocument/2006/relationships/package" Target="../embeddings/Microsoft_Excel_Worksheet50.xlsx"/></Relationships>
</file>

<file path=ppt/charts/_rels/chart51.xml.rels><?xml version="1.0" encoding="UTF-8" standalone="yes"?>
<Relationships xmlns="http://schemas.openxmlformats.org/package/2006/relationships"><Relationship Id="rId1" Type="http://schemas.microsoft.com/office/2011/relationships/chartStyle" Target="style51.xml"/><Relationship Id="rId2" Type="http://schemas.microsoft.com/office/2011/relationships/chartColorStyle" Target="colors51.xml"/><Relationship Id="rId3" Type="http://schemas.openxmlformats.org/officeDocument/2006/relationships/package" Target="../embeddings/Microsoft_Excel_Worksheet51.xlsx"/></Relationships>
</file>

<file path=ppt/charts/_rels/chart52.xml.rels><?xml version="1.0" encoding="UTF-8" standalone="yes"?>
<Relationships xmlns="http://schemas.openxmlformats.org/package/2006/relationships"><Relationship Id="rId1" Type="http://schemas.microsoft.com/office/2011/relationships/chartStyle" Target="style52.xml"/><Relationship Id="rId2" Type="http://schemas.microsoft.com/office/2011/relationships/chartColorStyle" Target="colors52.xml"/><Relationship Id="rId3" Type="http://schemas.openxmlformats.org/officeDocument/2006/relationships/package" Target="../embeddings/Microsoft_Excel_Worksheet52.xlsx"/></Relationships>
</file>

<file path=ppt/charts/_rels/chart53.xml.rels><?xml version="1.0" encoding="UTF-8" standalone="yes"?>
<Relationships xmlns="http://schemas.openxmlformats.org/package/2006/relationships"><Relationship Id="rId1" Type="http://schemas.microsoft.com/office/2011/relationships/chartStyle" Target="style53.xml"/><Relationship Id="rId2" Type="http://schemas.microsoft.com/office/2011/relationships/chartColorStyle" Target="colors53.xml"/><Relationship Id="rId3" Type="http://schemas.openxmlformats.org/officeDocument/2006/relationships/package" Target="../embeddings/Microsoft_Excel_Worksheet53.xlsx"/></Relationships>
</file>

<file path=ppt/charts/_rels/chart54.xml.rels><?xml version="1.0" encoding="UTF-8" standalone="yes"?>
<Relationships xmlns="http://schemas.openxmlformats.org/package/2006/relationships"><Relationship Id="rId1" Type="http://schemas.microsoft.com/office/2011/relationships/chartStyle" Target="style54.xml"/><Relationship Id="rId2" Type="http://schemas.microsoft.com/office/2011/relationships/chartColorStyle" Target="colors54.xml"/><Relationship Id="rId3" Type="http://schemas.openxmlformats.org/officeDocument/2006/relationships/package" Target="../embeddings/Microsoft_Excel_Worksheet54.xlsx"/></Relationships>
</file>

<file path=ppt/charts/_rels/chart55.xml.rels><?xml version="1.0" encoding="UTF-8" standalone="yes"?>
<Relationships xmlns="http://schemas.openxmlformats.org/package/2006/relationships"><Relationship Id="rId1" Type="http://schemas.microsoft.com/office/2011/relationships/chartStyle" Target="style55.xml"/><Relationship Id="rId2" Type="http://schemas.microsoft.com/office/2011/relationships/chartColorStyle" Target="colors55.xml"/><Relationship Id="rId3" Type="http://schemas.openxmlformats.org/officeDocument/2006/relationships/package" Target="../embeddings/Microsoft_Excel_Worksheet55.xlsx"/></Relationships>
</file>

<file path=ppt/charts/_rels/chart56.xml.rels><?xml version="1.0" encoding="UTF-8" standalone="yes"?>
<Relationships xmlns="http://schemas.openxmlformats.org/package/2006/relationships"><Relationship Id="rId1" Type="http://schemas.microsoft.com/office/2011/relationships/chartStyle" Target="style56.xml"/><Relationship Id="rId2" Type="http://schemas.microsoft.com/office/2011/relationships/chartColorStyle" Target="colors56.xml"/><Relationship Id="rId3" Type="http://schemas.openxmlformats.org/officeDocument/2006/relationships/package" Target="../embeddings/Microsoft_Excel_Worksheet56.xlsx"/></Relationships>
</file>

<file path=ppt/charts/_rels/chart57.xml.rels><?xml version="1.0" encoding="UTF-8" standalone="yes"?>
<Relationships xmlns="http://schemas.openxmlformats.org/package/2006/relationships"><Relationship Id="rId1" Type="http://schemas.microsoft.com/office/2011/relationships/chartStyle" Target="style57.xml"/><Relationship Id="rId2" Type="http://schemas.microsoft.com/office/2011/relationships/chartColorStyle" Target="colors57.xml"/><Relationship Id="rId3" Type="http://schemas.openxmlformats.org/officeDocument/2006/relationships/package" Target="../embeddings/Microsoft_Excel_Worksheet57.xlsx"/></Relationships>
</file>

<file path=ppt/charts/_rels/chart58.xml.rels><?xml version="1.0" encoding="UTF-8" standalone="yes"?>
<Relationships xmlns="http://schemas.openxmlformats.org/package/2006/relationships"><Relationship Id="rId1" Type="http://schemas.microsoft.com/office/2011/relationships/chartStyle" Target="style58.xml"/><Relationship Id="rId2" Type="http://schemas.microsoft.com/office/2011/relationships/chartColorStyle" Target="colors58.xml"/><Relationship Id="rId3" Type="http://schemas.openxmlformats.org/officeDocument/2006/relationships/package" Target="../embeddings/Microsoft_Excel_Worksheet58.xlsx"/></Relationships>
</file>

<file path=ppt/charts/_rels/chart59.xml.rels><?xml version="1.0" encoding="UTF-8" standalone="yes"?>
<Relationships xmlns="http://schemas.openxmlformats.org/package/2006/relationships"><Relationship Id="rId1" Type="http://schemas.microsoft.com/office/2011/relationships/chartStyle" Target="style59.xml"/><Relationship Id="rId2" Type="http://schemas.microsoft.com/office/2011/relationships/chartColorStyle" Target="colors59.xml"/><Relationship Id="rId3" Type="http://schemas.openxmlformats.org/officeDocument/2006/relationships/package" Target="../embeddings/Microsoft_Excel_Worksheet59.xlsx"/></Relationships>
</file>

<file path=ppt/charts/_rels/chart6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package" Target="../embeddings/Microsoft_Excel_Worksheet6.xlsx"/></Relationships>
</file>

<file path=ppt/charts/_rels/chart60.xml.rels><?xml version="1.0" encoding="UTF-8" standalone="yes"?>
<Relationships xmlns="http://schemas.openxmlformats.org/package/2006/relationships"><Relationship Id="rId1" Type="http://schemas.microsoft.com/office/2011/relationships/chartStyle" Target="style60.xml"/><Relationship Id="rId2" Type="http://schemas.microsoft.com/office/2011/relationships/chartColorStyle" Target="colors60.xml"/><Relationship Id="rId3" Type="http://schemas.openxmlformats.org/officeDocument/2006/relationships/package" Target="../embeddings/Microsoft_Excel_Worksheet60.xlsx"/></Relationships>
</file>

<file path=ppt/charts/_rels/chart61.xml.rels><?xml version="1.0" encoding="UTF-8" standalone="yes"?>
<Relationships xmlns="http://schemas.openxmlformats.org/package/2006/relationships"><Relationship Id="rId1" Type="http://schemas.microsoft.com/office/2011/relationships/chartStyle" Target="style61.xml"/><Relationship Id="rId2" Type="http://schemas.microsoft.com/office/2011/relationships/chartColorStyle" Target="colors61.xml"/><Relationship Id="rId3" Type="http://schemas.openxmlformats.org/officeDocument/2006/relationships/package" Target="../embeddings/Microsoft_Excel_Worksheet61.xlsx"/></Relationships>
</file>

<file path=ppt/charts/_rels/chart62.xml.rels><?xml version="1.0" encoding="UTF-8" standalone="yes"?>
<Relationships xmlns="http://schemas.openxmlformats.org/package/2006/relationships"><Relationship Id="rId1" Type="http://schemas.microsoft.com/office/2011/relationships/chartStyle" Target="style62.xml"/><Relationship Id="rId2" Type="http://schemas.microsoft.com/office/2011/relationships/chartColorStyle" Target="colors62.xml"/><Relationship Id="rId3" Type="http://schemas.openxmlformats.org/officeDocument/2006/relationships/package" Target="../embeddings/Microsoft_Excel_Worksheet62.xlsx"/></Relationships>
</file>

<file path=ppt/charts/_rels/chart63.xml.rels><?xml version="1.0" encoding="UTF-8" standalone="yes"?>
<Relationships xmlns="http://schemas.openxmlformats.org/package/2006/relationships"><Relationship Id="rId1" Type="http://schemas.microsoft.com/office/2011/relationships/chartStyle" Target="style63.xml"/><Relationship Id="rId2" Type="http://schemas.microsoft.com/office/2011/relationships/chartColorStyle" Target="colors63.xml"/><Relationship Id="rId3" Type="http://schemas.openxmlformats.org/officeDocument/2006/relationships/package" Target="../embeddings/Microsoft_Excel_Worksheet63.xlsx"/></Relationships>
</file>

<file path=ppt/charts/_rels/chart64.xml.rels><?xml version="1.0" encoding="UTF-8" standalone="yes"?>
<Relationships xmlns="http://schemas.openxmlformats.org/package/2006/relationships"><Relationship Id="rId1" Type="http://schemas.microsoft.com/office/2011/relationships/chartStyle" Target="style64.xml"/><Relationship Id="rId2" Type="http://schemas.microsoft.com/office/2011/relationships/chartColorStyle" Target="colors64.xml"/><Relationship Id="rId3" Type="http://schemas.openxmlformats.org/officeDocument/2006/relationships/package" Target="../embeddings/Microsoft_Excel_Worksheet64.xlsx"/></Relationships>
</file>

<file path=ppt/charts/_rels/chart65.xml.rels><?xml version="1.0" encoding="UTF-8" standalone="yes"?>
<Relationships xmlns="http://schemas.openxmlformats.org/package/2006/relationships"><Relationship Id="rId1" Type="http://schemas.microsoft.com/office/2011/relationships/chartStyle" Target="style65.xml"/><Relationship Id="rId2" Type="http://schemas.microsoft.com/office/2011/relationships/chartColorStyle" Target="colors65.xml"/><Relationship Id="rId3" Type="http://schemas.openxmlformats.org/officeDocument/2006/relationships/package" Target="../embeddings/Microsoft_Excel_Worksheet65.xlsx"/></Relationships>
</file>

<file path=ppt/charts/_rels/chart66.xml.rels><?xml version="1.0" encoding="UTF-8" standalone="yes"?>
<Relationships xmlns="http://schemas.openxmlformats.org/package/2006/relationships"><Relationship Id="rId1" Type="http://schemas.microsoft.com/office/2011/relationships/chartStyle" Target="style66.xml"/><Relationship Id="rId2" Type="http://schemas.microsoft.com/office/2011/relationships/chartColorStyle" Target="colors66.xml"/><Relationship Id="rId3" Type="http://schemas.openxmlformats.org/officeDocument/2006/relationships/package" Target="../embeddings/Microsoft_Excel_Worksheet66.xlsx"/></Relationships>
</file>

<file path=ppt/charts/_rels/chart67.xml.rels><?xml version="1.0" encoding="UTF-8" standalone="yes"?>
<Relationships xmlns="http://schemas.openxmlformats.org/package/2006/relationships"><Relationship Id="rId1" Type="http://schemas.microsoft.com/office/2011/relationships/chartStyle" Target="style67.xml"/><Relationship Id="rId2" Type="http://schemas.microsoft.com/office/2011/relationships/chartColorStyle" Target="colors67.xml"/><Relationship Id="rId3" Type="http://schemas.openxmlformats.org/officeDocument/2006/relationships/package" Target="../embeddings/Microsoft_Excel_Worksheet67.xlsx"/></Relationships>
</file>

<file path=ppt/charts/_rels/chart68.xml.rels><?xml version="1.0" encoding="UTF-8" standalone="yes"?>
<Relationships xmlns="http://schemas.openxmlformats.org/package/2006/relationships"><Relationship Id="rId1" Type="http://schemas.microsoft.com/office/2011/relationships/chartStyle" Target="style68.xml"/><Relationship Id="rId2" Type="http://schemas.microsoft.com/office/2011/relationships/chartColorStyle" Target="colors68.xml"/><Relationship Id="rId3" Type="http://schemas.openxmlformats.org/officeDocument/2006/relationships/package" Target="../embeddings/Microsoft_Excel_Worksheet68.xlsx"/></Relationships>
</file>

<file path=ppt/charts/_rels/chart69.xml.rels><?xml version="1.0" encoding="UTF-8" standalone="yes"?>
<Relationships xmlns="http://schemas.openxmlformats.org/package/2006/relationships"><Relationship Id="rId1" Type="http://schemas.microsoft.com/office/2011/relationships/chartStyle" Target="style69.xml"/><Relationship Id="rId2" Type="http://schemas.microsoft.com/office/2011/relationships/chartColorStyle" Target="colors69.xml"/><Relationship Id="rId3" Type="http://schemas.openxmlformats.org/officeDocument/2006/relationships/package" Target="../embeddings/Microsoft_Excel_Worksheet69.xlsx"/></Relationships>
</file>

<file path=ppt/charts/_rels/chart7.xml.rels><?xml version="1.0" encoding="UTF-8" standalone="yes"?>
<Relationships xmlns="http://schemas.openxmlformats.org/package/2006/relationships"><Relationship Id="rId1" Type="http://schemas.microsoft.com/office/2011/relationships/chartStyle" Target="style7.xml"/><Relationship Id="rId2" Type="http://schemas.microsoft.com/office/2011/relationships/chartColorStyle" Target="colors7.xml"/><Relationship Id="rId3" Type="http://schemas.openxmlformats.org/officeDocument/2006/relationships/package" Target="../embeddings/Microsoft_Excel_Worksheet7.xlsx"/></Relationships>
</file>

<file path=ppt/charts/_rels/chart70.xml.rels><?xml version="1.0" encoding="UTF-8" standalone="yes"?>
<Relationships xmlns="http://schemas.openxmlformats.org/package/2006/relationships"><Relationship Id="rId1" Type="http://schemas.microsoft.com/office/2011/relationships/chartStyle" Target="style70.xml"/><Relationship Id="rId2" Type="http://schemas.microsoft.com/office/2011/relationships/chartColorStyle" Target="colors70.xml"/><Relationship Id="rId3" Type="http://schemas.openxmlformats.org/officeDocument/2006/relationships/package" Target="../embeddings/Microsoft_Excel_Worksheet70.xlsx"/></Relationships>
</file>

<file path=ppt/charts/_rels/chart71.xml.rels><?xml version="1.0" encoding="UTF-8" standalone="yes"?>
<Relationships xmlns="http://schemas.openxmlformats.org/package/2006/relationships"><Relationship Id="rId1" Type="http://schemas.microsoft.com/office/2011/relationships/chartStyle" Target="style71.xml"/><Relationship Id="rId2" Type="http://schemas.microsoft.com/office/2011/relationships/chartColorStyle" Target="colors71.xml"/><Relationship Id="rId3" Type="http://schemas.openxmlformats.org/officeDocument/2006/relationships/package" Target="../embeddings/Microsoft_Excel_Worksheet71.xlsx"/></Relationships>
</file>

<file path=ppt/charts/_rels/chart72.xml.rels><?xml version="1.0" encoding="UTF-8" standalone="yes"?>
<Relationships xmlns="http://schemas.openxmlformats.org/package/2006/relationships"><Relationship Id="rId1" Type="http://schemas.microsoft.com/office/2011/relationships/chartStyle" Target="style72.xml"/><Relationship Id="rId2" Type="http://schemas.microsoft.com/office/2011/relationships/chartColorStyle" Target="colors72.xml"/><Relationship Id="rId3" Type="http://schemas.openxmlformats.org/officeDocument/2006/relationships/package" Target="../embeddings/Microsoft_Excel_Worksheet72.xlsx"/></Relationships>
</file>

<file path=ppt/charts/_rels/chart73.xml.rels><?xml version="1.0" encoding="UTF-8" standalone="yes"?>
<Relationships xmlns="http://schemas.openxmlformats.org/package/2006/relationships"><Relationship Id="rId1" Type="http://schemas.microsoft.com/office/2011/relationships/chartStyle" Target="style73.xml"/><Relationship Id="rId2" Type="http://schemas.microsoft.com/office/2011/relationships/chartColorStyle" Target="colors73.xml"/><Relationship Id="rId3" Type="http://schemas.openxmlformats.org/officeDocument/2006/relationships/package" Target="../embeddings/Microsoft_Excel_Worksheet73.xlsx"/></Relationships>
</file>

<file path=ppt/charts/_rels/chart74.xml.rels><?xml version="1.0" encoding="UTF-8" standalone="yes"?>
<Relationships xmlns="http://schemas.openxmlformats.org/package/2006/relationships"><Relationship Id="rId1" Type="http://schemas.microsoft.com/office/2011/relationships/chartStyle" Target="style74.xml"/><Relationship Id="rId2" Type="http://schemas.microsoft.com/office/2011/relationships/chartColorStyle" Target="colors74.xml"/><Relationship Id="rId3" Type="http://schemas.openxmlformats.org/officeDocument/2006/relationships/package" Target="../embeddings/Microsoft_Excel_Worksheet74.xlsx"/></Relationships>
</file>

<file path=ppt/charts/_rels/chart75.xml.rels><?xml version="1.0" encoding="UTF-8" standalone="yes"?>
<Relationships xmlns="http://schemas.openxmlformats.org/package/2006/relationships"><Relationship Id="rId1" Type="http://schemas.microsoft.com/office/2011/relationships/chartStyle" Target="style75.xml"/><Relationship Id="rId2" Type="http://schemas.microsoft.com/office/2011/relationships/chartColorStyle" Target="colors75.xml"/><Relationship Id="rId3" Type="http://schemas.openxmlformats.org/officeDocument/2006/relationships/package" Target="../embeddings/Microsoft_Excel_Worksheet75.xlsx"/></Relationships>
</file>

<file path=ppt/charts/_rels/chart76.xml.rels><?xml version="1.0" encoding="UTF-8" standalone="yes"?>
<Relationships xmlns="http://schemas.openxmlformats.org/package/2006/relationships"><Relationship Id="rId1" Type="http://schemas.microsoft.com/office/2011/relationships/chartStyle" Target="style76.xml"/><Relationship Id="rId2" Type="http://schemas.microsoft.com/office/2011/relationships/chartColorStyle" Target="colors76.xml"/><Relationship Id="rId3" Type="http://schemas.openxmlformats.org/officeDocument/2006/relationships/package" Target="../embeddings/Microsoft_Excel_Worksheet76.xlsx"/></Relationships>
</file>

<file path=ppt/charts/_rels/chart77.xml.rels><?xml version="1.0" encoding="UTF-8" standalone="yes"?>
<Relationships xmlns="http://schemas.openxmlformats.org/package/2006/relationships"><Relationship Id="rId1" Type="http://schemas.microsoft.com/office/2011/relationships/chartStyle" Target="style77.xml"/><Relationship Id="rId2" Type="http://schemas.microsoft.com/office/2011/relationships/chartColorStyle" Target="colors77.xml"/><Relationship Id="rId3" Type="http://schemas.openxmlformats.org/officeDocument/2006/relationships/package" Target="../embeddings/Microsoft_Excel_Worksheet77.xlsx"/></Relationships>
</file>

<file path=ppt/charts/_rels/chart78.xml.rels><?xml version="1.0" encoding="UTF-8" standalone="yes"?>
<Relationships xmlns="http://schemas.openxmlformats.org/package/2006/relationships"><Relationship Id="rId1" Type="http://schemas.microsoft.com/office/2011/relationships/chartStyle" Target="style78.xml"/><Relationship Id="rId2" Type="http://schemas.microsoft.com/office/2011/relationships/chartColorStyle" Target="colors78.xml"/><Relationship Id="rId3" Type="http://schemas.openxmlformats.org/officeDocument/2006/relationships/package" Target="../embeddings/Microsoft_Excel_Worksheet78.xlsx"/></Relationships>
</file>

<file path=ppt/charts/_rels/chart79.xml.rels><?xml version="1.0" encoding="UTF-8" standalone="yes"?>
<Relationships xmlns="http://schemas.openxmlformats.org/package/2006/relationships"><Relationship Id="rId1" Type="http://schemas.microsoft.com/office/2011/relationships/chartStyle" Target="style79.xml"/><Relationship Id="rId2" Type="http://schemas.microsoft.com/office/2011/relationships/chartColorStyle" Target="colors79.xml"/><Relationship Id="rId3" Type="http://schemas.openxmlformats.org/officeDocument/2006/relationships/package" Target="../embeddings/Microsoft_Excel_Worksheet79.xlsx"/></Relationships>
</file>

<file path=ppt/charts/_rels/chart8.xml.rels><?xml version="1.0" encoding="UTF-8" standalone="yes"?>
<Relationships xmlns="http://schemas.openxmlformats.org/package/2006/relationships"><Relationship Id="rId1" Type="http://schemas.microsoft.com/office/2011/relationships/chartStyle" Target="style8.xml"/><Relationship Id="rId2" Type="http://schemas.microsoft.com/office/2011/relationships/chartColorStyle" Target="colors8.xml"/><Relationship Id="rId3" Type="http://schemas.openxmlformats.org/officeDocument/2006/relationships/package" Target="../embeddings/Microsoft_Excel_Worksheet8.xlsx"/></Relationships>
</file>

<file path=ppt/charts/_rels/chart80.xml.rels><?xml version="1.0" encoding="UTF-8" standalone="yes"?>
<Relationships xmlns="http://schemas.openxmlformats.org/package/2006/relationships"><Relationship Id="rId1" Type="http://schemas.microsoft.com/office/2011/relationships/chartStyle" Target="style80.xml"/><Relationship Id="rId2" Type="http://schemas.microsoft.com/office/2011/relationships/chartColorStyle" Target="colors80.xml"/><Relationship Id="rId3" Type="http://schemas.openxmlformats.org/officeDocument/2006/relationships/package" Target="../embeddings/Microsoft_Excel_Worksheet80.xlsx"/></Relationships>
</file>

<file path=ppt/charts/_rels/chart81.xml.rels><?xml version="1.0" encoding="UTF-8" standalone="yes"?>
<Relationships xmlns="http://schemas.openxmlformats.org/package/2006/relationships"><Relationship Id="rId1" Type="http://schemas.microsoft.com/office/2011/relationships/chartStyle" Target="style81.xml"/><Relationship Id="rId2" Type="http://schemas.microsoft.com/office/2011/relationships/chartColorStyle" Target="colors81.xml"/><Relationship Id="rId3" Type="http://schemas.openxmlformats.org/officeDocument/2006/relationships/package" Target="../embeddings/Microsoft_Excel_Worksheet81.xlsx"/></Relationships>
</file>

<file path=ppt/charts/_rels/chart82.xml.rels><?xml version="1.0" encoding="UTF-8" standalone="yes"?>
<Relationships xmlns="http://schemas.openxmlformats.org/package/2006/relationships"><Relationship Id="rId1" Type="http://schemas.microsoft.com/office/2011/relationships/chartStyle" Target="style82.xml"/><Relationship Id="rId2" Type="http://schemas.microsoft.com/office/2011/relationships/chartColorStyle" Target="colors82.xml"/><Relationship Id="rId3" Type="http://schemas.openxmlformats.org/officeDocument/2006/relationships/package" Target="../embeddings/Microsoft_Excel_Worksheet82.xlsx"/></Relationships>
</file>

<file path=ppt/charts/_rels/chart83.xml.rels><?xml version="1.0" encoding="UTF-8" standalone="yes"?>
<Relationships xmlns="http://schemas.openxmlformats.org/package/2006/relationships"><Relationship Id="rId1" Type="http://schemas.microsoft.com/office/2011/relationships/chartStyle" Target="style83.xml"/><Relationship Id="rId2" Type="http://schemas.microsoft.com/office/2011/relationships/chartColorStyle" Target="colors83.xml"/><Relationship Id="rId3" Type="http://schemas.openxmlformats.org/officeDocument/2006/relationships/package" Target="../embeddings/Microsoft_Excel_Worksheet83.xlsx"/></Relationships>
</file>

<file path=ppt/charts/_rels/chart84.xml.rels><?xml version="1.0" encoding="UTF-8" standalone="yes"?>
<Relationships xmlns="http://schemas.openxmlformats.org/package/2006/relationships"><Relationship Id="rId1" Type="http://schemas.microsoft.com/office/2011/relationships/chartStyle" Target="style84.xml"/><Relationship Id="rId2" Type="http://schemas.microsoft.com/office/2011/relationships/chartColorStyle" Target="colors84.xml"/><Relationship Id="rId3" Type="http://schemas.openxmlformats.org/officeDocument/2006/relationships/package" Target="../embeddings/Microsoft_Excel_Worksheet84.xlsx"/></Relationships>
</file>

<file path=ppt/charts/_rels/chart85.xml.rels><?xml version="1.0" encoding="UTF-8" standalone="yes"?>
<Relationships xmlns="http://schemas.openxmlformats.org/package/2006/relationships"><Relationship Id="rId1" Type="http://schemas.microsoft.com/office/2011/relationships/chartStyle" Target="style85.xml"/><Relationship Id="rId2" Type="http://schemas.microsoft.com/office/2011/relationships/chartColorStyle" Target="colors85.xml"/><Relationship Id="rId3" Type="http://schemas.openxmlformats.org/officeDocument/2006/relationships/package" Target="../embeddings/Microsoft_Excel_Worksheet85.xlsx"/></Relationships>
</file>

<file path=ppt/charts/_rels/chart86.xml.rels><?xml version="1.0" encoding="UTF-8" standalone="yes"?>
<Relationships xmlns="http://schemas.openxmlformats.org/package/2006/relationships"><Relationship Id="rId1" Type="http://schemas.microsoft.com/office/2011/relationships/chartStyle" Target="style86.xml"/><Relationship Id="rId2" Type="http://schemas.microsoft.com/office/2011/relationships/chartColorStyle" Target="colors86.xml"/><Relationship Id="rId3" Type="http://schemas.openxmlformats.org/officeDocument/2006/relationships/package" Target="../embeddings/Microsoft_Excel_Worksheet86.xlsx"/></Relationships>
</file>

<file path=ppt/charts/_rels/chart87.xml.rels><?xml version="1.0" encoding="UTF-8" standalone="yes"?>
<Relationships xmlns="http://schemas.openxmlformats.org/package/2006/relationships"><Relationship Id="rId1" Type="http://schemas.microsoft.com/office/2011/relationships/chartStyle" Target="style87.xml"/><Relationship Id="rId2" Type="http://schemas.microsoft.com/office/2011/relationships/chartColorStyle" Target="colors87.xml"/><Relationship Id="rId3" Type="http://schemas.openxmlformats.org/officeDocument/2006/relationships/package" Target="../embeddings/Microsoft_Excel_Worksheet87.xlsx"/></Relationships>
</file>

<file path=ppt/charts/_rels/chart88.xml.rels><?xml version="1.0" encoding="UTF-8" standalone="yes"?>
<Relationships xmlns="http://schemas.openxmlformats.org/package/2006/relationships"><Relationship Id="rId1" Type="http://schemas.microsoft.com/office/2011/relationships/chartStyle" Target="style88.xml"/><Relationship Id="rId2" Type="http://schemas.microsoft.com/office/2011/relationships/chartColorStyle" Target="colors88.xml"/><Relationship Id="rId3" Type="http://schemas.openxmlformats.org/officeDocument/2006/relationships/package" Target="../embeddings/Microsoft_Excel_Worksheet88.xlsx"/></Relationships>
</file>

<file path=ppt/charts/_rels/chart89.xml.rels><?xml version="1.0" encoding="UTF-8" standalone="yes"?>
<Relationships xmlns="http://schemas.openxmlformats.org/package/2006/relationships"><Relationship Id="rId1" Type="http://schemas.microsoft.com/office/2011/relationships/chartStyle" Target="style89.xml"/><Relationship Id="rId2" Type="http://schemas.microsoft.com/office/2011/relationships/chartColorStyle" Target="colors89.xml"/><Relationship Id="rId3" Type="http://schemas.openxmlformats.org/officeDocument/2006/relationships/package" Target="../embeddings/Microsoft_Excel_Worksheet89.xlsx"/></Relationships>
</file>

<file path=ppt/charts/_rels/chart9.xml.rels><?xml version="1.0" encoding="UTF-8" standalone="yes"?>
<Relationships xmlns="http://schemas.openxmlformats.org/package/2006/relationships"><Relationship Id="rId1" Type="http://schemas.microsoft.com/office/2011/relationships/chartStyle" Target="style9.xml"/><Relationship Id="rId2" Type="http://schemas.microsoft.com/office/2011/relationships/chartColorStyle" Target="colors9.xml"/><Relationship Id="rId3" Type="http://schemas.openxmlformats.org/officeDocument/2006/relationships/package" Target="../embeddings/Microsoft_Excel_Worksheet9.xlsx"/></Relationships>
</file>

<file path=ppt/charts/_rels/chart90.xml.rels><?xml version="1.0" encoding="UTF-8" standalone="yes"?>
<Relationships xmlns="http://schemas.openxmlformats.org/package/2006/relationships"><Relationship Id="rId1" Type="http://schemas.microsoft.com/office/2011/relationships/chartStyle" Target="style90.xml"/><Relationship Id="rId2" Type="http://schemas.microsoft.com/office/2011/relationships/chartColorStyle" Target="colors90.xml"/><Relationship Id="rId3" Type="http://schemas.openxmlformats.org/officeDocument/2006/relationships/package" Target="../embeddings/Microsoft_Excel_Worksheet90.xlsx"/></Relationships>
</file>

<file path=ppt/charts/_rels/chart91.xml.rels><?xml version="1.0" encoding="UTF-8" standalone="yes"?>
<Relationships xmlns="http://schemas.openxmlformats.org/package/2006/relationships"><Relationship Id="rId1" Type="http://schemas.microsoft.com/office/2011/relationships/chartStyle" Target="style91.xml"/><Relationship Id="rId2" Type="http://schemas.microsoft.com/office/2011/relationships/chartColorStyle" Target="colors91.xml"/><Relationship Id="rId3" Type="http://schemas.openxmlformats.org/officeDocument/2006/relationships/package" Target="../embeddings/Microsoft_Excel_Worksheet91.xlsx"/></Relationships>
</file>

<file path=ppt/charts/_rels/chart92.xml.rels><?xml version="1.0" encoding="UTF-8" standalone="yes"?>
<Relationships xmlns="http://schemas.openxmlformats.org/package/2006/relationships"><Relationship Id="rId1" Type="http://schemas.microsoft.com/office/2011/relationships/chartStyle" Target="style92.xml"/><Relationship Id="rId2" Type="http://schemas.microsoft.com/office/2011/relationships/chartColorStyle" Target="colors92.xml"/><Relationship Id="rId3" Type="http://schemas.openxmlformats.org/officeDocument/2006/relationships/package" Target="../embeddings/Microsoft_Excel_Worksheet92.xlsx"/></Relationships>
</file>

<file path=ppt/charts/_rels/chart93.xml.rels><?xml version="1.0" encoding="UTF-8" standalone="yes"?>
<Relationships xmlns="http://schemas.openxmlformats.org/package/2006/relationships"><Relationship Id="rId1" Type="http://schemas.microsoft.com/office/2011/relationships/chartStyle" Target="style93.xml"/><Relationship Id="rId2" Type="http://schemas.microsoft.com/office/2011/relationships/chartColorStyle" Target="colors93.xml"/><Relationship Id="rId3" Type="http://schemas.openxmlformats.org/officeDocument/2006/relationships/package" Target="../embeddings/Microsoft_Excel_Worksheet93.xlsx"/></Relationships>
</file>

<file path=ppt/charts/_rels/chart94.xml.rels><?xml version="1.0" encoding="UTF-8" standalone="yes"?>
<Relationships xmlns="http://schemas.openxmlformats.org/package/2006/relationships"><Relationship Id="rId1" Type="http://schemas.microsoft.com/office/2011/relationships/chartStyle" Target="style94.xml"/><Relationship Id="rId2" Type="http://schemas.microsoft.com/office/2011/relationships/chartColorStyle" Target="colors94.xml"/><Relationship Id="rId3" Type="http://schemas.openxmlformats.org/officeDocument/2006/relationships/package" Target="../embeddings/Microsoft_Excel_Worksheet94.xlsx"/></Relationships>
</file>

<file path=ppt/charts/_rels/chart95.xml.rels><?xml version="1.0" encoding="UTF-8" standalone="yes"?>
<Relationships xmlns="http://schemas.openxmlformats.org/package/2006/relationships"><Relationship Id="rId1" Type="http://schemas.microsoft.com/office/2011/relationships/chartStyle" Target="style95.xml"/><Relationship Id="rId2" Type="http://schemas.microsoft.com/office/2011/relationships/chartColorStyle" Target="colors95.xml"/><Relationship Id="rId3" Type="http://schemas.openxmlformats.org/officeDocument/2006/relationships/package" Target="../embeddings/Microsoft_Excel_Worksheet95.xlsx"/></Relationships>
</file>

<file path=ppt/charts/_rels/chart96.xml.rels><?xml version="1.0" encoding="UTF-8" standalone="yes"?>
<Relationships xmlns="http://schemas.openxmlformats.org/package/2006/relationships"><Relationship Id="rId1" Type="http://schemas.microsoft.com/office/2011/relationships/chartStyle" Target="style96.xml"/><Relationship Id="rId2" Type="http://schemas.microsoft.com/office/2011/relationships/chartColorStyle" Target="colors96.xml"/><Relationship Id="rId3" Type="http://schemas.openxmlformats.org/officeDocument/2006/relationships/package" Target="../embeddings/Microsoft_Excel_Worksheet96.xlsx"/></Relationships>
</file>

<file path=ppt/charts/_rels/chart97.xml.rels><?xml version="1.0" encoding="UTF-8" standalone="yes"?>
<Relationships xmlns="http://schemas.openxmlformats.org/package/2006/relationships"><Relationship Id="rId1" Type="http://schemas.microsoft.com/office/2011/relationships/chartStyle" Target="style97.xml"/><Relationship Id="rId2" Type="http://schemas.microsoft.com/office/2011/relationships/chartColorStyle" Target="colors97.xml"/><Relationship Id="rId3" Type="http://schemas.openxmlformats.org/officeDocument/2006/relationships/package" Target="../embeddings/Microsoft_Excel_Worksheet97.xlsx"/></Relationships>
</file>

<file path=ppt/charts/_rels/chart98.xml.rels><?xml version="1.0" encoding="UTF-8" standalone="yes"?>
<Relationships xmlns="http://schemas.openxmlformats.org/package/2006/relationships"><Relationship Id="rId1" Type="http://schemas.microsoft.com/office/2011/relationships/chartStyle" Target="style98.xml"/><Relationship Id="rId2" Type="http://schemas.microsoft.com/office/2011/relationships/chartColorStyle" Target="colors98.xml"/><Relationship Id="rId3" Type="http://schemas.openxmlformats.org/officeDocument/2006/relationships/package" Target="../embeddings/Microsoft_Excel_Worksheet98.xlsx"/></Relationships>
</file>

<file path=ppt/charts/_rels/chart99.xml.rels><?xml version="1.0" encoding="UTF-8" standalone="yes"?>
<Relationships xmlns="http://schemas.openxmlformats.org/package/2006/relationships"><Relationship Id="rId1" Type="http://schemas.microsoft.com/office/2011/relationships/chartStyle" Target="style99.xml"/><Relationship Id="rId2" Type="http://schemas.microsoft.com/office/2011/relationships/chartColorStyle" Target="colors99.xml"/><Relationship Id="rId3" Type="http://schemas.openxmlformats.org/officeDocument/2006/relationships/package" Target="../embeddings/Microsoft_Excel_Worksheet99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chemeClr val="bg1">
                  <a:alpha val="1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5"/>
          <c:order val="3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4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5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6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4146576"/>
        <c:axId val="186919456"/>
      </c:lineChart>
      <c:catAx>
        <c:axId val="954146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6919456"/>
        <c:crosses val="autoZero"/>
        <c:auto val="1"/>
        <c:lblAlgn val="ctr"/>
        <c:lblOffset val="100"/>
        <c:noMultiLvlLbl val="0"/>
      </c:catAx>
      <c:valAx>
        <c:axId val="186919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4146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751472"/>
        <c:axId val="912755472"/>
      </c:lineChart>
      <c:catAx>
        <c:axId val="912751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2755472"/>
        <c:crosses val="autoZero"/>
        <c:auto val="1"/>
        <c:lblAlgn val="ctr"/>
        <c:lblOffset val="100"/>
        <c:noMultiLvlLbl val="0"/>
      </c:catAx>
      <c:valAx>
        <c:axId val="912755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751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1184720"/>
        <c:axId val="610679616"/>
      </c:lineChart>
      <c:catAx>
        <c:axId val="6111847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0679616"/>
        <c:crosses val="autoZero"/>
        <c:auto val="1"/>
        <c:lblAlgn val="ctr"/>
        <c:lblOffset val="100"/>
        <c:noMultiLvlLbl val="0"/>
      </c:catAx>
      <c:valAx>
        <c:axId val="6106796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1184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0518784"/>
        <c:axId val="610507392"/>
      </c:lineChart>
      <c:catAx>
        <c:axId val="6105187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0507392"/>
        <c:crosses val="autoZero"/>
        <c:auto val="1"/>
        <c:lblAlgn val="ctr"/>
        <c:lblOffset val="100"/>
        <c:noMultiLvlLbl val="0"/>
      </c:catAx>
      <c:valAx>
        <c:axId val="6105073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0518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2796512"/>
        <c:axId val="192890368"/>
      </c:lineChart>
      <c:catAx>
        <c:axId val="192796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2890368"/>
        <c:crosses val="autoZero"/>
        <c:auto val="1"/>
        <c:lblAlgn val="ctr"/>
        <c:lblOffset val="100"/>
        <c:noMultiLvlLbl val="0"/>
      </c:catAx>
      <c:valAx>
        <c:axId val="1928903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2796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2854992"/>
        <c:axId val="958118720"/>
      </c:lineChart>
      <c:catAx>
        <c:axId val="192854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8118720"/>
        <c:crosses val="autoZero"/>
        <c:auto val="1"/>
        <c:lblAlgn val="ctr"/>
        <c:lblOffset val="100"/>
        <c:noMultiLvlLbl val="0"/>
      </c:catAx>
      <c:valAx>
        <c:axId val="958118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2854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4361456"/>
        <c:axId val="797834544"/>
      </c:lineChart>
      <c:catAx>
        <c:axId val="854361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7834544"/>
        <c:crosses val="autoZero"/>
        <c:auto val="1"/>
        <c:lblAlgn val="ctr"/>
        <c:lblOffset val="100"/>
        <c:noMultiLvlLbl val="0"/>
      </c:catAx>
      <c:valAx>
        <c:axId val="7978345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4361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3499568"/>
        <c:axId val="303503552"/>
      </c:lineChart>
      <c:catAx>
        <c:axId val="303499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3503552"/>
        <c:crosses val="autoZero"/>
        <c:auto val="1"/>
        <c:lblAlgn val="ctr"/>
        <c:lblOffset val="100"/>
        <c:noMultiLvlLbl val="0"/>
      </c:catAx>
      <c:valAx>
        <c:axId val="303503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3499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3296016"/>
        <c:axId val="303301024"/>
      </c:lineChart>
      <c:catAx>
        <c:axId val="303296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3301024"/>
        <c:crosses val="autoZero"/>
        <c:auto val="1"/>
        <c:lblAlgn val="ctr"/>
        <c:lblOffset val="100"/>
        <c:noMultiLvlLbl val="0"/>
      </c:catAx>
      <c:valAx>
        <c:axId val="3033010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3296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58185696"/>
        <c:axId val="639461584"/>
      </c:lineChart>
      <c:catAx>
        <c:axId val="958185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9461584"/>
        <c:crosses val="autoZero"/>
        <c:auto val="1"/>
        <c:lblAlgn val="ctr"/>
        <c:lblOffset val="100"/>
        <c:noMultiLvlLbl val="0"/>
      </c:catAx>
      <c:valAx>
        <c:axId val="6394615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8185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3237840"/>
        <c:axId val="494041808"/>
      </c:lineChart>
      <c:catAx>
        <c:axId val="3032378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94041808"/>
        <c:crosses val="autoZero"/>
        <c:auto val="1"/>
        <c:lblAlgn val="ctr"/>
        <c:lblOffset val="100"/>
        <c:noMultiLvlLbl val="0"/>
      </c:catAx>
      <c:valAx>
        <c:axId val="4940418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3237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3245552"/>
        <c:axId val="303238496"/>
      </c:lineChart>
      <c:catAx>
        <c:axId val="303245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3238496"/>
        <c:crosses val="autoZero"/>
        <c:auto val="1"/>
        <c:lblAlgn val="ctr"/>
        <c:lblOffset val="100"/>
        <c:noMultiLvlLbl val="0"/>
      </c:catAx>
      <c:valAx>
        <c:axId val="3032384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3245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5019872"/>
        <c:axId val="555081904"/>
      </c:lineChart>
      <c:catAx>
        <c:axId val="5550198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5081904"/>
        <c:crosses val="autoZero"/>
        <c:auto val="1"/>
        <c:lblAlgn val="ctr"/>
        <c:lblOffset val="100"/>
        <c:noMultiLvlLbl val="0"/>
      </c:catAx>
      <c:valAx>
        <c:axId val="5550819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50198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94323408"/>
        <c:axId val="784803600"/>
      </c:lineChart>
      <c:catAx>
        <c:axId val="4943234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4803600"/>
        <c:crosses val="autoZero"/>
        <c:auto val="1"/>
        <c:lblAlgn val="ctr"/>
        <c:lblOffset val="100"/>
        <c:noMultiLvlLbl val="0"/>
      </c:catAx>
      <c:valAx>
        <c:axId val="7848036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4323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3629760"/>
        <c:axId val="303433024"/>
      </c:lineChart>
      <c:catAx>
        <c:axId val="3036297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3433024"/>
        <c:crosses val="autoZero"/>
        <c:auto val="1"/>
        <c:lblAlgn val="ctr"/>
        <c:lblOffset val="100"/>
        <c:noMultiLvlLbl val="0"/>
      </c:catAx>
      <c:valAx>
        <c:axId val="3034330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3629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4793120"/>
        <c:axId val="857849440"/>
      </c:lineChart>
      <c:catAx>
        <c:axId val="444793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7849440"/>
        <c:crosses val="autoZero"/>
        <c:auto val="1"/>
        <c:lblAlgn val="ctr"/>
        <c:lblOffset val="100"/>
        <c:noMultiLvlLbl val="0"/>
      </c:catAx>
      <c:valAx>
        <c:axId val="8578494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4793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303666960"/>
        <c:axId val="303669008"/>
      </c:lineChart>
      <c:catAx>
        <c:axId val="3036669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3669008"/>
        <c:crosses val="autoZero"/>
        <c:auto val="1"/>
        <c:lblAlgn val="ctr"/>
        <c:lblOffset val="100"/>
        <c:noMultiLvlLbl val="0"/>
      </c:catAx>
      <c:valAx>
        <c:axId val="303669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3666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94055952"/>
        <c:axId val="303042864"/>
      </c:lineChart>
      <c:catAx>
        <c:axId val="4940559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3042864"/>
        <c:crosses val="autoZero"/>
        <c:auto val="1"/>
        <c:lblAlgn val="ctr"/>
        <c:lblOffset val="100"/>
        <c:noMultiLvlLbl val="0"/>
      </c:catAx>
      <c:valAx>
        <c:axId val="3030428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4055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94145968"/>
        <c:axId val="394247216"/>
      </c:lineChart>
      <c:catAx>
        <c:axId val="394145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94247216"/>
        <c:crosses val="autoZero"/>
        <c:auto val="1"/>
        <c:lblAlgn val="ctr"/>
        <c:lblOffset val="100"/>
        <c:noMultiLvlLbl val="0"/>
      </c:catAx>
      <c:valAx>
        <c:axId val="3942472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94145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3542352"/>
        <c:axId val="192790144"/>
      </c:lineChart>
      <c:catAx>
        <c:axId val="853542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2790144"/>
        <c:crosses val="autoZero"/>
        <c:auto val="1"/>
        <c:lblAlgn val="ctr"/>
        <c:lblOffset val="100"/>
        <c:noMultiLvlLbl val="0"/>
      </c:catAx>
      <c:valAx>
        <c:axId val="1927901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3542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40608080"/>
        <c:axId val="640612032"/>
      </c:lineChart>
      <c:catAx>
        <c:axId val="640608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40612032"/>
        <c:crosses val="autoZero"/>
        <c:auto val="1"/>
        <c:lblAlgn val="ctr"/>
        <c:lblOffset val="100"/>
        <c:noMultiLvlLbl val="0"/>
      </c:catAx>
      <c:valAx>
        <c:axId val="6406120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0608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9919936"/>
        <c:axId val="611055136"/>
      </c:lineChart>
      <c:catAx>
        <c:axId val="5899199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1055136"/>
        <c:crosses val="autoZero"/>
        <c:auto val="1"/>
        <c:lblAlgn val="ctr"/>
        <c:lblOffset val="100"/>
        <c:noMultiLvlLbl val="0"/>
      </c:catAx>
      <c:valAx>
        <c:axId val="611055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99199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0275936"/>
        <c:axId val="335415072"/>
      </c:lineChart>
      <c:catAx>
        <c:axId val="5902759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35415072"/>
        <c:crosses val="autoZero"/>
        <c:auto val="1"/>
        <c:lblAlgn val="ctr"/>
        <c:lblOffset val="100"/>
        <c:noMultiLvlLbl val="0"/>
      </c:catAx>
      <c:valAx>
        <c:axId val="335415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02759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5423472"/>
        <c:axId val="956277136"/>
      </c:lineChart>
      <c:catAx>
        <c:axId val="955423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6277136"/>
        <c:crosses val="autoZero"/>
        <c:auto val="1"/>
        <c:lblAlgn val="ctr"/>
        <c:lblOffset val="100"/>
        <c:noMultiLvlLbl val="0"/>
      </c:catAx>
      <c:valAx>
        <c:axId val="956277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5423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2244992"/>
        <c:axId val="192260592"/>
      </c:lineChart>
      <c:catAx>
        <c:axId val="192244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2260592"/>
        <c:crosses val="autoZero"/>
        <c:auto val="1"/>
        <c:lblAlgn val="ctr"/>
        <c:lblOffset val="100"/>
        <c:noMultiLvlLbl val="0"/>
      </c:catAx>
      <c:valAx>
        <c:axId val="1922605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2244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0099120"/>
        <c:axId val="590090416"/>
      </c:lineChart>
      <c:catAx>
        <c:axId val="590099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0090416"/>
        <c:crosses val="autoZero"/>
        <c:auto val="1"/>
        <c:lblAlgn val="ctr"/>
        <c:lblOffset val="100"/>
        <c:noMultiLvlLbl val="0"/>
      </c:catAx>
      <c:valAx>
        <c:axId val="590090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0099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3255712"/>
        <c:axId val="640461328"/>
      </c:lineChart>
      <c:catAx>
        <c:axId val="303255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40461328"/>
        <c:crosses val="autoZero"/>
        <c:auto val="1"/>
        <c:lblAlgn val="ctr"/>
        <c:lblOffset val="100"/>
        <c:noMultiLvlLbl val="0"/>
      </c:catAx>
      <c:valAx>
        <c:axId val="640461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3255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40444976"/>
        <c:axId val="303226400"/>
      </c:lineChart>
      <c:catAx>
        <c:axId val="640444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3226400"/>
        <c:crosses val="autoZero"/>
        <c:auto val="1"/>
        <c:lblAlgn val="ctr"/>
        <c:lblOffset val="100"/>
        <c:noMultiLvlLbl val="0"/>
      </c:catAx>
      <c:valAx>
        <c:axId val="3032264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0444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3474624"/>
        <c:axId val="303130288"/>
      </c:lineChart>
      <c:catAx>
        <c:axId val="833474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3130288"/>
        <c:crosses val="autoZero"/>
        <c:auto val="1"/>
        <c:lblAlgn val="ctr"/>
        <c:lblOffset val="100"/>
        <c:noMultiLvlLbl val="0"/>
      </c:catAx>
      <c:valAx>
        <c:axId val="303130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3474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3375248"/>
        <c:axId val="832834960"/>
      </c:lineChart>
      <c:catAx>
        <c:axId val="833375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2834960"/>
        <c:crosses val="autoZero"/>
        <c:auto val="1"/>
        <c:lblAlgn val="ctr"/>
        <c:lblOffset val="100"/>
        <c:noMultiLvlLbl val="0"/>
      </c:catAx>
      <c:valAx>
        <c:axId val="832834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3375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93807040"/>
        <c:axId val="393797856"/>
      </c:lineChart>
      <c:catAx>
        <c:axId val="393807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93797856"/>
        <c:crosses val="autoZero"/>
        <c:auto val="1"/>
        <c:lblAlgn val="ctr"/>
        <c:lblOffset val="100"/>
        <c:noMultiLvlLbl val="0"/>
      </c:catAx>
      <c:valAx>
        <c:axId val="393797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93807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8061440"/>
        <c:axId val="488065424"/>
      </c:lineChart>
      <c:catAx>
        <c:axId val="4880614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8065424"/>
        <c:crosses val="autoZero"/>
        <c:auto val="1"/>
        <c:lblAlgn val="ctr"/>
        <c:lblOffset val="100"/>
        <c:noMultiLvlLbl val="0"/>
      </c:catAx>
      <c:valAx>
        <c:axId val="488065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8061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3043232"/>
        <c:axId val="833048448"/>
      </c:lineChart>
      <c:catAx>
        <c:axId val="8330432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3048448"/>
        <c:crosses val="autoZero"/>
        <c:auto val="1"/>
        <c:lblAlgn val="ctr"/>
        <c:lblOffset val="100"/>
        <c:noMultiLvlLbl val="0"/>
      </c:catAx>
      <c:valAx>
        <c:axId val="833048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30432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2902048"/>
        <c:axId val="833070208"/>
      </c:lineChart>
      <c:catAx>
        <c:axId val="8329020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3070208"/>
        <c:crosses val="autoZero"/>
        <c:auto val="1"/>
        <c:lblAlgn val="ctr"/>
        <c:lblOffset val="100"/>
        <c:noMultiLvlLbl val="0"/>
      </c:catAx>
      <c:valAx>
        <c:axId val="833070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29020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6262304"/>
        <c:axId val="956256192"/>
      </c:lineChart>
      <c:catAx>
        <c:axId val="9562623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6256192"/>
        <c:crosses val="autoZero"/>
        <c:auto val="1"/>
        <c:lblAlgn val="ctr"/>
        <c:lblOffset val="100"/>
        <c:noMultiLvlLbl val="0"/>
      </c:catAx>
      <c:valAx>
        <c:axId val="9562561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62623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2881888"/>
        <c:axId val="833037920"/>
      </c:lineChart>
      <c:catAx>
        <c:axId val="832881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3037920"/>
        <c:crosses val="autoZero"/>
        <c:auto val="1"/>
        <c:lblAlgn val="ctr"/>
        <c:lblOffset val="100"/>
        <c:noMultiLvlLbl val="0"/>
      </c:catAx>
      <c:valAx>
        <c:axId val="8330379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2881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7295552"/>
        <c:axId val="947891952"/>
      </c:lineChart>
      <c:catAx>
        <c:axId val="947295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7891952"/>
        <c:crosses val="autoZero"/>
        <c:auto val="1"/>
        <c:lblAlgn val="ctr"/>
        <c:lblOffset val="100"/>
        <c:noMultiLvlLbl val="0"/>
      </c:catAx>
      <c:valAx>
        <c:axId val="9478919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7295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0260656"/>
        <c:axId val="590038256"/>
      </c:lineChart>
      <c:catAx>
        <c:axId val="5902606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0038256"/>
        <c:crosses val="autoZero"/>
        <c:auto val="1"/>
        <c:lblAlgn val="ctr"/>
        <c:lblOffset val="100"/>
        <c:noMultiLvlLbl val="0"/>
      </c:catAx>
      <c:valAx>
        <c:axId val="5900382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0260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0257312"/>
        <c:axId val="589761616"/>
      </c:lineChart>
      <c:catAx>
        <c:axId val="5902573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9761616"/>
        <c:crosses val="autoZero"/>
        <c:auto val="1"/>
        <c:lblAlgn val="ctr"/>
        <c:lblOffset val="100"/>
        <c:noMultiLvlLbl val="0"/>
      </c:catAx>
      <c:valAx>
        <c:axId val="5897616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02573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9912416"/>
        <c:axId val="589983344"/>
      </c:lineChart>
      <c:catAx>
        <c:axId val="589912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9983344"/>
        <c:crosses val="autoZero"/>
        <c:auto val="1"/>
        <c:lblAlgn val="ctr"/>
        <c:lblOffset val="100"/>
        <c:noMultiLvlLbl val="0"/>
      </c:catAx>
      <c:valAx>
        <c:axId val="589983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9912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9991056"/>
        <c:axId val="192123760"/>
      </c:lineChart>
      <c:catAx>
        <c:axId val="5899910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2123760"/>
        <c:crosses val="autoZero"/>
        <c:auto val="1"/>
        <c:lblAlgn val="ctr"/>
        <c:lblOffset val="100"/>
        <c:noMultiLvlLbl val="0"/>
      </c:catAx>
      <c:valAx>
        <c:axId val="1921237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9991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9974096"/>
        <c:axId val="590000928"/>
      </c:lineChart>
      <c:catAx>
        <c:axId val="589974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0000928"/>
        <c:crosses val="autoZero"/>
        <c:auto val="1"/>
        <c:lblAlgn val="ctr"/>
        <c:lblOffset val="100"/>
        <c:noMultiLvlLbl val="0"/>
      </c:catAx>
      <c:valAx>
        <c:axId val="5900009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9974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9956224"/>
        <c:axId val="589944208"/>
      </c:lineChart>
      <c:catAx>
        <c:axId val="5899562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9944208"/>
        <c:crosses val="autoZero"/>
        <c:auto val="1"/>
        <c:lblAlgn val="ctr"/>
        <c:lblOffset val="100"/>
        <c:noMultiLvlLbl val="0"/>
      </c:catAx>
      <c:valAx>
        <c:axId val="589944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9956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3191280"/>
        <c:axId val="833233856"/>
      </c:lineChart>
      <c:catAx>
        <c:axId val="8331912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3233856"/>
        <c:crosses val="autoZero"/>
        <c:auto val="1"/>
        <c:lblAlgn val="ctr"/>
        <c:lblOffset val="100"/>
        <c:noMultiLvlLbl val="0"/>
      </c:catAx>
      <c:valAx>
        <c:axId val="833233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31912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9385920"/>
        <c:axId val="589389904"/>
      </c:lineChart>
      <c:catAx>
        <c:axId val="5893859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9389904"/>
        <c:crosses val="autoZero"/>
        <c:auto val="1"/>
        <c:lblAlgn val="ctr"/>
        <c:lblOffset val="100"/>
        <c:noMultiLvlLbl val="0"/>
      </c:catAx>
      <c:valAx>
        <c:axId val="5893899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93859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6157696"/>
        <c:axId val="956181776"/>
      </c:lineChart>
      <c:catAx>
        <c:axId val="956157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6181776"/>
        <c:crosses val="autoZero"/>
        <c:auto val="1"/>
        <c:lblAlgn val="ctr"/>
        <c:lblOffset val="100"/>
        <c:noMultiLvlLbl val="0"/>
      </c:catAx>
      <c:valAx>
        <c:axId val="956181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6157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7850352"/>
        <c:axId val="487854144"/>
      </c:lineChart>
      <c:catAx>
        <c:axId val="487850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7854144"/>
        <c:crosses val="autoZero"/>
        <c:auto val="1"/>
        <c:lblAlgn val="ctr"/>
        <c:lblOffset val="100"/>
        <c:noMultiLvlLbl val="0"/>
      </c:catAx>
      <c:valAx>
        <c:axId val="4878541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7850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9398016"/>
        <c:axId val="192339872"/>
      </c:lineChart>
      <c:catAx>
        <c:axId val="589398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2339872"/>
        <c:crosses val="autoZero"/>
        <c:auto val="1"/>
        <c:lblAlgn val="ctr"/>
        <c:lblOffset val="100"/>
        <c:noMultiLvlLbl val="0"/>
      </c:catAx>
      <c:valAx>
        <c:axId val="192339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9398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2698912"/>
        <c:axId val="832577360"/>
      </c:lineChart>
      <c:catAx>
        <c:axId val="8326989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2577360"/>
        <c:crosses val="autoZero"/>
        <c:auto val="1"/>
        <c:lblAlgn val="ctr"/>
        <c:lblOffset val="100"/>
        <c:noMultiLvlLbl val="0"/>
      </c:catAx>
      <c:valAx>
        <c:axId val="8325773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26989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2616752"/>
        <c:axId val="832591248"/>
      </c:lineChart>
      <c:catAx>
        <c:axId val="8326167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2591248"/>
        <c:crosses val="autoZero"/>
        <c:auto val="1"/>
        <c:lblAlgn val="ctr"/>
        <c:lblOffset val="100"/>
        <c:noMultiLvlLbl val="0"/>
      </c:catAx>
      <c:valAx>
        <c:axId val="8325912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2616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40393056"/>
        <c:axId val="833140224"/>
      </c:lineChart>
      <c:catAx>
        <c:axId val="6403930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3140224"/>
        <c:crosses val="autoZero"/>
        <c:auto val="1"/>
        <c:lblAlgn val="ctr"/>
        <c:lblOffset val="100"/>
        <c:noMultiLvlLbl val="0"/>
      </c:catAx>
      <c:valAx>
        <c:axId val="833140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0393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1959456"/>
        <c:axId val="841928608"/>
      </c:lineChart>
      <c:catAx>
        <c:axId val="841959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1928608"/>
        <c:crosses val="autoZero"/>
        <c:auto val="1"/>
        <c:lblAlgn val="ctr"/>
        <c:lblOffset val="100"/>
        <c:noMultiLvlLbl val="0"/>
      </c:catAx>
      <c:valAx>
        <c:axId val="8419286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1959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1838848"/>
        <c:axId val="841812400"/>
      </c:lineChart>
      <c:catAx>
        <c:axId val="841838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1812400"/>
        <c:crosses val="autoZero"/>
        <c:auto val="1"/>
        <c:lblAlgn val="ctr"/>
        <c:lblOffset val="100"/>
        <c:noMultiLvlLbl val="0"/>
      </c:catAx>
      <c:valAx>
        <c:axId val="8418124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1838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7437552"/>
        <c:axId val="947385328"/>
      </c:lineChart>
      <c:catAx>
        <c:axId val="947437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7385328"/>
        <c:crosses val="autoZero"/>
        <c:auto val="1"/>
        <c:lblAlgn val="ctr"/>
        <c:lblOffset val="100"/>
        <c:noMultiLvlLbl val="0"/>
      </c:catAx>
      <c:valAx>
        <c:axId val="947385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7437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7370720"/>
        <c:axId val="947363360"/>
      </c:lineChart>
      <c:catAx>
        <c:axId val="9473707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7363360"/>
        <c:crosses val="autoZero"/>
        <c:auto val="1"/>
        <c:lblAlgn val="ctr"/>
        <c:lblOffset val="100"/>
        <c:noMultiLvlLbl val="0"/>
      </c:catAx>
      <c:valAx>
        <c:axId val="9473633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7370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1204480"/>
        <c:axId val="841202848"/>
      </c:lineChart>
      <c:catAx>
        <c:axId val="8412044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1202848"/>
        <c:crosses val="autoZero"/>
        <c:auto val="1"/>
        <c:lblAlgn val="ctr"/>
        <c:lblOffset val="100"/>
        <c:noMultiLvlLbl val="0"/>
      </c:catAx>
      <c:valAx>
        <c:axId val="841202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1204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2440064"/>
        <c:axId val="956033104"/>
      </c:lineChart>
      <c:catAx>
        <c:axId val="5424400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6033104"/>
        <c:crosses val="autoZero"/>
        <c:auto val="1"/>
        <c:lblAlgn val="ctr"/>
        <c:lblOffset val="100"/>
        <c:noMultiLvlLbl val="0"/>
      </c:catAx>
      <c:valAx>
        <c:axId val="9560331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2440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7155264"/>
        <c:axId val="947159248"/>
      </c:lineChart>
      <c:catAx>
        <c:axId val="9471552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7159248"/>
        <c:crosses val="autoZero"/>
        <c:auto val="1"/>
        <c:lblAlgn val="ctr"/>
        <c:lblOffset val="100"/>
        <c:noMultiLvlLbl val="0"/>
      </c:catAx>
      <c:valAx>
        <c:axId val="9471592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7155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1341344"/>
        <c:axId val="841860464"/>
      </c:lineChart>
      <c:catAx>
        <c:axId val="841341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1860464"/>
        <c:crosses val="autoZero"/>
        <c:auto val="1"/>
        <c:lblAlgn val="ctr"/>
        <c:lblOffset val="100"/>
        <c:noMultiLvlLbl val="0"/>
      </c:catAx>
      <c:valAx>
        <c:axId val="8418604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1341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1942432"/>
        <c:axId val="841096928"/>
      </c:lineChart>
      <c:catAx>
        <c:axId val="8419424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1096928"/>
        <c:crosses val="autoZero"/>
        <c:auto val="1"/>
        <c:lblAlgn val="ctr"/>
        <c:lblOffset val="100"/>
        <c:noMultiLvlLbl val="0"/>
      </c:catAx>
      <c:valAx>
        <c:axId val="8410969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1942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5199984"/>
        <c:axId val="895204240"/>
      </c:lineChart>
      <c:catAx>
        <c:axId val="8951999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5204240"/>
        <c:crosses val="autoZero"/>
        <c:auto val="1"/>
        <c:lblAlgn val="ctr"/>
        <c:lblOffset val="100"/>
        <c:noMultiLvlLbl val="0"/>
      </c:catAx>
      <c:valAx>
        <c:axId val="8952042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5199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5145712"/>
        <c:axId val="895154352"/>
      </c:lineChart>
      <c:catAx>
        <c:axId val="895145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5154352"/>
        <c:crosses val="autoZero"/>
        <c:auto val="1"/>
        <c:lblAlgn val="ctr"/>
        <c:lblOffset val="100"/>
        <c:noMultiLvlLbl val="0"/>
      </c:catAx>
      <c:valAx>
        <c:axId val="8951543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5145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7060624"/>
        <c:axId val="946864128"/>
      </c:lineChart>
      <c:catAx>
        <c:axId val="947060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6864128"/>
        <c:crosses val="autoZero"/>
        <c:auto val="1"/>
        <c:lblAlgn val="ctr"/>
        <c:lblOffset val="100"/>
        <c:noMultiLvlLbl val="0"/>
      </c:catAx>
      <c:valAx>
        <c:axId val="9468641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7060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40459856"/>
        <c:axId val="494266720"/>
      </c:lineChart>
      <c:catAx>
        <c:axId val="640459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94266720"/>
        <c:crosses val="autoZero"/>
        <c:auto val="1"/>
        <c:lblAlgn val="ctr"/>
        <c:lblOffset val="100"/>
        <c:noMultiLvlLbl val="0"/>
      </c:catAx>
      <c:valAx>
        <c:axId val="494266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0459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5402272"/>
        <c:axId val="487747856"/>
      </c:lineChart>
      <c:catAx>
        <c:axId val="8954022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7747856"/>
        <c:crosses val="autoZero"/>
        <c:auto val="1"/>
        <c:lblAlgn val="ctr"/>
        <c:lblOffset val="100"/>
        <c:noMultiLvlLbl val="0"/>
      </c:catAx>
      <c:valAx>
        <c:axId val="487747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5402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5386768"/>
        <c:axId val="487773472"/>
      </c:lineChart>
      <c:catAx>
        <c:axId val="8953867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7773472"/>
        <c:crosses val="autoZero"/>
        <c:auto val="1"/>
        <c:lblAlgn val="ctr"/>
        <c:lblOffset val="100"/>
        <c:noMultiLvlLbl val="0"/>
      </c:catAx>
      <c:valAx>
        <c:axId val="487773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5386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826944"/>
        <c:axId val="894830928"/>
      </c:lineChart>
      <c:catAx>
        <c:axId val="8948269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830928"/>
        <c:crosses val="autoZero"/>
        <c:auto val="1"/>
        <c:lblAlgn val="ctr"/>
        <c:lblOffset val="100"/>
        <c:noMultiLvlLbl val="0"/>
      </c:catAx>
      <c:valAx>
        <c:axId val="8948309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826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8425520"/>
        <c:axId val="948440288"/>
      </c:lineChart>
      <c:catAx>
        <c:axId val="9484255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8440288"/>
        <c:crosses val="autoZero"/>
        <c:auto val="1"/>
        <c:lblAlgn val="ctr"/>
        <c:lblOffset val="100"/>
        <c:noMultiLvlLbl val="0"/>
      </c:catAx>
      <c:valAx>
        <c:axId val="948440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84255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2800176"/>
        <c:axId val="947586688"/>
      </c:lineChart>
      <c:catAx>
        <c:axId val="8028001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7586688"/>
        <c:crosses val="autoZero"/>
        <c:auto val="1"/>
        <c:lblAlgn val="ctr"/>
        <c:lblOffset val="100"/>
        <c:noMultiLvlLbl val="0"/>
      </c:catAx>
      <c:valAx>
        <c:axId val="9475866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2800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7091792"/>
        <c:axId val="947095792"/>
      </c:lineChart>
      <c:catAx>
        <c:axId val="9470917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7095792"/>
        <c:crosses val="autoZero"/>
        <c:auto val="1"/>
        <c:lblAlgn val="ctr"/>
        <c:lblOffset val="100"/>
        <c:noMultiLvlLbl val="0"/>
      </c:catAx>
      <c:valAx>
        <c:axId val="947095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7091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3154096"/>
        <c:axId val="947645920"/>
      </c:lineChart>
      <c:catAx>
        <c:axId val="833154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7645920"/>
        <c:crosses val="autoZero"/>
        <c:auto val="1"/>
        <c:lblAlgn val="ctr"/>
        <c:lblOffset val="100"/>
        <c:noMultiLvlLbl val="0"/>
      </c:catAx>
      <c:valAx>
        <c:axId val="9476459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3154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1919360"/>
        <c:axId val="894932160"/>
      </c:lineChart>
      <c:catAx>
        <c:axId val="8419193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932160"/>
        <c:crosses val="autoZero"/>
        <c:auto val="1"/>
        <c:lblAlgn val="ctr"/>
        <c:lblOffset val="100"/>
        <c:noMultiLvlLbl val="0"/>
      </c:catAx>
      <c:valAx>
        <c:axId val="8949321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19193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3135664"/>
        <c:axId val="947581728"/>
      </c:lineChart>
      <c:catAx>
        <c:axId val="8031356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7581728"/>
        <c:crosses val="autoZero"/>
        <c:auto val="1"/>
        <c:lblAlgn val="ctr"/>
        <c:lblOffset val="100"/>
        <c:noMultiLvlLbl val="0"/>
      </c:catAx>
      <c:valAx>
        <c:axId val="947581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3135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2268592"/>
        <c:axId val="802262112"/>
      </c:lineChart>
      <c:catAx>
        <c:axId val="8022685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2262112"/>
        <c:crosses val="autoZero"/>
        <c:auto val="1"/>
        <c:lblAlgn val="ctr"/>
        <c:lblOffset val="100"/>
        <c:noMultiLvlLbl val="0"/>
      </c:catAx>
      <c:valAx>
        <c:axId val="802262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2268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643248"/>
        <c:axId val="894639520"/>
      </c:lineChart>
      <c:catAx>
        <c:axId val="894643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639520"/>
        <c:crosses val="autoZero"/>
        <c:auto val="1"/>
        <c:lblAlgn val="ctr"/>
        <c:lblOffset val="100"/>
        <c:noMultiLvlLbl val="0"/>
      </c:catAx>
      <c:valAx>
        <c:axId val="8946395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643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612128"/>
        <c:axId val="894616112"/>
      </c:lineChart>
      <c:catAx>
        <c:axId val="8946121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4616112"/>
        <c:crosses val="autoZero"/>
        <c:auto val="1"/>
        <c:lblAlgn val="ctr"/>
        <c:lblOffset val="100"/>
        <c:noMultiLvlLbl val="0"/>
      </c:catAx>
      <c:valAx>
        <c:axId val="894616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6121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93548128"/>
        <c:axId val="393744480"/>
      </c:lineChart>
      <c:catAx>
        <c:axId val="3935481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93744480"/>
        <c:crosses val="autoZero"/>
        <c:auto val="1"/>
        <c:lblAlgn val="ctr"/>
        <c:lblOffset val="100"/>
        <c:noMultiLvlLbl val="0"/>
      </c:catAx>
      <c:valAx>
        <c:axId val="393744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935481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80063744"/>
        <c:axId val="680262624"/>
      </c:lineChart>
      <c:catAx>
        <c:axId val="680063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80262624"/>
        <c:crosses val="autoZero"/>
        <c:auto val="1"/>
        <c:lblAlgn val="ctr"/>
        <c:lblOffset val="100"/>
        <c:noMultiLvlLbl val="0"/>
      </c:catAx>
      <c:valAx>
        <c:axId val="680262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80063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5791792"/>
        <c:axId val="955786816"/>
      </c:lineChart>
      <c:catAx>
        <c:axId val="9557917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5786816"/>
        <c:crosses val="autoZero"/>
        <c:auto val="1"/>
        <c:lblAlgn val="ctr"/>
        <c:lblOffset val="100"/>
        <c:noMultiLvlLbl val="0"/>
      </c:catAx>
      <c:valAx>
        <c:axId val="955786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5791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7621088"/>
        <c:axId val="947602672"/>
      </c:lineChart>
      <c:catAx>
        <c:axId val="947621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47602672"/>
        <c:crosses val="autoZero"/>
        <c:auto val="1"/>
        <c:lblAlgn val="ctr"/>
        <c:lblOffset val="100"/>
        <c:noMultiLvlLbl val="0"/>
      </c:catAx>
      <c:valAx>
        <c:axId val="947602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7621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9641104"/>
        <c:axId val="679637120"/>
      </c:lineChart>
      <c:catAx>
        <c:axId val="679641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9637120"/>
        <c:crosses val="autoZero"/>
        <c:auto val="1"/>
        <c:lblAlgn val="ctr"/>
        <c:lblOffset val="100"/>
        <c:noMultiLvlLbl val="0"/>
      </c:catAx>
      <c:valAx>
        <c:axId val="679637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9641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5872768"/>
        <c:axId val="679687888"/>
      </c:lineChart>
      <c:catAx>
        <c:axId val="5158727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9687888"/>
        <c:crosses val="autoZero"/>
        <c:auto val="1"/>
        <c:lblAlgn val="ctr"/>
        <c:lblOffset val="100"/>
        <c:noMultiLvlLbl val="0"/>
      </c:catAx>
      <c:valAx>
        <c:axId val="6796878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5872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8041744"/>
        <c:axId val="518108704"/>
      </c:lineChart>
      <c:catAx>
        <c:axId val="518041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8108704"/>
        <c:crosses val="autoZero"/>
        <c:auto val="1"/>
        <c:lblAlgn val="ctr"/>
        <c:lblOffset val="100"/>
        <c:noMultiLvlLbl val="0"/>
      </c:catAx>
      <c:valAx>
        <c:axId val="5181087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8041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5123264"/>
        <c:axId val="895022720"/>
      </c:lineChart>
      <c:catAx>
        <c:axId val="8951232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5022720"/>
        <c:crosses val="autoZero"/>
        <c:auto val="1"/>
        <c:lblAlgn val="ctr"/>
        <c:lblOffset val="100"/>
        <c:noMultiLvlLbl val="0"/>
      </c:catAx>
      <c:valAx>
        <c:axId val="895022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5123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5605632"/>
        <c:axId val="832693072"/>
      </c:lineChart>
      <c:catAx>
        <c:axId val="515605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2693072"/>
        <c:crosses val="autoZero"/>
        <c:auto val="1"/>
        <c:lblAlgn val="ctr"/>
        <c:lblOffset val="100"/>
        <c:noMultiLvlLbl val="0"/>
      </c:catAx>
      <c:valAx>
        <c:axId val="832693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5605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2284800"/>
        <c:axId val="802234768"/>
      </c:lineChart>
      <c:catAx>
        <c:axId val="8022848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2234768"/>
        <c:crosses val="autoZero"/>
        <c:auto val="1"/>
        <c:lblAlgn val="ctr"/>
        <c:lblOffset val="100"/>
        <c:noMultiLvlLbl val="0"/>
      </c:catAx>
      <c:valAx>
        <c:axId val="8022347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22848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1275600"/>
        <c:axId val="841321344"/>
      </c:lineChart>
      <c:catAx>
        <c:axId val="8412756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1321344"/>
        <c:crosses val="autoZero"/>
        <c:auto val="1"/>
        <c:lblAlgn val="ctr"/>
        <c:lblOffset val="100"/>
        <c:noMultiLvlLbl val="0"/>
      </c:catAx>
      <c:valAx>
        <c:axId val="841321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1275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5534016"/>
        <c:axId val="515538016"/>
      </c:lineChart>
      <c:catAx>
        <c:axId val="515534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5538016"/>
        <c:crosses val="autoZero"/>
        <c:auto val="1"/>
        <c:lblAlgn val="ctr"/>
        <c:lblOffset val="100"/>
        <c:noMultiLvlLbl val="0"/>
      </c:catAx>
      <c:valAx>
        <c:axId val="5155380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5534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8991344"/>
        <c:axId val="487650224"/>
      </c:lineChart>
      <c:catAx>
        <c:axId val="518991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7650224"/>
        <c:crosses val="autoZero"/>
        <c:auto val="1"/>
        <c:lblAlgn val="ctr"/>
        <c:lblOffset val="100"/>
        <c:noMultiLvlLbl val="0"/>
      </c:catAx>
      <c:valAx>
        <c:axId val="487650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8991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3656224"/>
        <c:axId val="953285856"/>
      </c:lineChart>
      <c:catAx>
        <c:axId val="9536562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3285856"/>
        <c:crosses val="autoZero"/>
        <c:auto val="1"/>
        <c:lblAlgn val="ctr"/>
        <c:lblOffset val="100"/>
        <c:noMultiLvlLbl val="0"/>
      </c:catAx>
      <c:valAx>
        <c:axId val="953285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3656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5148272"/>
        <c:axId val="515152272"/>
      </c:lineChart>
      <c:catAx>
        <c:axId val="5151482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5152272"/>
        <c:crosses val="autoZero"/>
        <c:auto val="1"/>
        <c:lblAlgn val="ctr"/>
        <c:lblOffset val="100"/>
        <c:noMultiLvlLbl val="0"/>
      </c:catAx>
      <c:valAx>
        <c:axId val="515152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5148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5105728"/>
        <c:axId val="192134208"/>
      </c:lineChart>
      <c:catAx>
        <c:axId val="8951057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2134208"/>
        <c:crosses val="autoZero"/>
        <c:auto val="1"/>
        <c:lblAlgn val="ctr"/>
        <c:lblOffset val="100"/>
        <c:noMultiLvlLbl val="0"/>
      </c:catAx>
      <c:valAx>
        <c:axId val="192134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5105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4695392"/>
        <c:axId val="487887840"/>
      </c:lineChart>
      <c:catAx>
        <c:axId val="8946953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7887840"/>
        <c:crosses val="autoZero"/>
        <c:auto val="1"/>
        <c:lblAlgn val="ctr"/>
        <c:lblOffset val="100"/>
        <c:noMultiLvlLbl val="0"/>
      </c:catAx>
      <c:valAx>
        <c:axId val="4878878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4695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5364640"/>
        <c:axId val="515319584"/>
      </c:lineChart>
      <c:catAx>
        <c:axId val="5153646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5319584"/>
        <c:crosses val="autoZero"/>
        <c:auto val="1"/>
        <c:lblAlgn val="ctr"/>
        <c:lblOffset val="100"/>
        <c:noMultiLvlLbl val="0"/>
      </c:catAx>
      <c:valAx>
        <c:axId val="5153195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5364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5292656"/>
        <c:axId val="515368672"/>
      </c:lineChart>
      <c:catAx>
        <c:axId val="5152926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5368672"/>
        <c:crosses val="autoZero"/>
        <c:auto val="1"/>
        <c:lblAlgn val="ctr"/>
        <c:lblOffset val="100"/>
        <c:noMultiLvlLbl val="0"/>
      </c:catAx>
      <c:valAx>
        <c:axId val="515368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52926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5059088"/>
        <c:axId val="515036128"/>
      </c:lineChart>
      <c:catAx>
        <c:axId val="515059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5036128"/>
        <c:crosses val="autoZero"/>
        <c:auto val="1"/>
        <c:lblAlgn val="ctr"/>
        <c:lblOffset val="100"/>
        <c:noMultiLvlLbl val="0"/>
      </c:catAx>
      <c:valAx>
        <c:axId val="5150361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5059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8413456"/>
        <c:axId val="518417440"/>
      </c:lineChart>
      <c:catAx>
        <c:axId val="518413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8417440"/>
        <c:crosses val="autoZero"/>
        <c:auto val="1"/>
        <c:lblAlgn val="ctr"/>
        <c:lblOffset val="100"/>
        <c:noMultiLvlLbl val="0"/>
      </c:catAx>
      <c:valAx>
        <c:axId val="5184174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8413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5134400"/>
        <c:axId val="509153664"/>
      </c:lineChart>
      <c:catAx>
        <c:axId val="515134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09153664"/>
        <c:crosses val="autoZero"/>
        <c:auto val="1"/>
        <c:lblAlgn val="ctr"/>
        <c:lblOffset val="100"/>
        <c:noMultiLvlLbl val="0"/>
      </c:catAx>
      <c:valAx>
        <c:axId val="5091536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5134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8822976"/>
        <c:axId val="508676096"/>
      </c:lineChart>
      <c:catAx>
        <c:axId val="508822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08676096"/>
        <c:crosses val="autoZero"/>
        <c:auto val="1"/>
        <c:lblAlgn val="ctr"/>
        <c:lblOffset val="100"/>
        <c:noMultiLvlLbl val="0"/>
      </c:catAx>
      <c:valAx>
        <c:axId val="508676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08822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8145136"/>
        <c:axId val="518149120"/>
      </c:lineChart>
      <c:catAx>
        <c:axId val="518145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8149120"/>
        <c:crosses val="autoZero"/>
        <c:auto val="1"/>
        <c:lblAlgn val="ctr"/>
        <c:lblOffset val="100"/>
        <c:noMultiLvlLbl val="0"/>
      </c:catAx>
      <c:valAx>
        <c:axId val="518149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8145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47955104"/>
        <c:axId val="861973424"/>
      </c:lineChart>
      <c:catAx>
        <c:axId val="947955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1973424"/>
        <c:crosses val="autoZero"/>
        <c:auto val="1"/>
        <c:lblAlgn val="ctr"/>
        <c:lblOffset val="100"/>
        <c:noMultiLvlLbl val="0"/>
      </c:catAx>
      <c:valAx>
        <c:axId val="861973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47955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8575008"/>
        <c:axId val="509146528"/>
      </c:lineChart>
      <c:catAx>
        <c:axId val="508575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09146528"/>
        <c:crosses val="autoZero"/>
        <c:auto val="1"/>
        <c:lblAlgn val="ctr"/>
        <c:lblOffset val="100"/>
        <c:noMultiLvlLbl val="0"/>
      </c:catAx>
      <c:valAx>
        <c:axId val="509146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08575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6497120"/>
        <c:axId val="896483808"/>
      </c:lineChart>
      <c:catAx>
        <c:axId val="896497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6483808"/>
        <c:crosses val="autoZero"/>
        <c:auto val="1"/>
        <c:lblAlgn val="ctr"/>
        <c:lblOffset val="100"/>
        <c:noMultiLvlLbl val="0"/>
      </c:catAx>
      <c:valAx>
        <c:axId val="8964838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6497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7803664"/>
        <c:axId val="192061648"/>
      </c:lineChart>
      <c:catAx>
        <c:axId val="4878036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2061648"/>
        <c:crosses val="autoZero"/>
        <c:auto val="1"/>
        <c:lblAlgn val="ctr"/>
        <c:lblOffset val="100"/>
        <c:noMultiLvlLbl val="0"/>
      </c:catAx>
      <c:valAx>
        <c:axId val="1920616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7803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6272272"/>
        <c:axId val="896242304"/>
      </c:lineChart>
      <c:catAx>
        <c:axId val="8962722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6242304"/>
        <c:crosses val="autoZero"/>
        <c:auto val="1"/>
        <c:lblAlgn val="ctr"/>
        <c:lblOffset val="100"/>
        <c:noMultiLvlLbl val="0"/>
      </c:catAx>
      <c:valAx>
        <c:axId val="8962423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6272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5987696"/>
        <c:axId val="895969792"/>
      </c:lineChart>
      <c:catAx>
        <c:axId val="895987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5969792"/>
        <c:crosses val="autoZero"/>
        <c:auto val="1"/>
        <c:lblAlgn val="ctr"/>
        <c:lblOffset val="100"/>
        <c:noMultiLvlLbl val="0"/>
      </c:catAx>
      <c:valAx>
        <c:axId val="895969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5987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6017968"/>
        <c:axId val="896006416"/>
      </c:lineChart>
      <c:catAx>
        <c:axId val="896017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6006416"/>
        <c:crosses val="autoZero"/>
        <c:auto val="1"/>
        <c:lblAlgn val="ctr"/>
        <c:lblOffset val="100"/>
        <c:noMultiLvlLbl val="0"/>
      </c:catAx>
      <c:valAx>
        <c:axId val="896006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6017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6032576"/>
        <c:axId val="895998688"/>
      </c:lineChart>
      <c:catAx>
        <c:axId val="896032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5998688"/>
        <c:crosses val="autoZero"/>
        <c:auto val="1"/>
        <c:lblAlgn val="ctr"/>
        <c:lblOffset val="100"/>
        <c:noMultiLvlLbl val="0"/>
      </c:catAx>
      <c:valAx>
        <c:axId val="8959986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6032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5928016"/>
        <c:axId val="895931632"/>
      </c:lineChart>
      <c:catAx>
        <c:axId val="895928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5931632"/>
        <c:crosses val="autoZero"/>
        <c:auto val="1"/>
        <c:lblAlgn val="ctr"/>
        <c:lblOffset val="100"/>
        <c:noMultiLvlLbl val="0"/>
      </c:catAx>
      <c:valAx>
        <c:axId val="8959316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5928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5464144"/>
        <c:axId val="445467904"/>
      </c:lineChart>
      <c:catAx>
        <c:axId val="4454641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5467904"/>
        <c:crosses val="autoZero"/>
        <c:auto val="1"/>
        <c:lblAlgn val="ctr"/>
        <c:lblOffset val="100"/>
        <c:noMultiLvlLbl val="0"/>
      </c:catAx>
      <c:valAx>
        <c:axId val="4454679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5464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6352016"/>
        <c:axId val="896305184"/>
      </c:lineChart>
      <c:catAx>
        <c:axId val="896352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6305184"/>
        <c:crosses val="autoZero"/>
        <c:auto val="1"/>
        <c:lblAlgn val="ctr"/>
        <c:lblOffset val="100"/>
        <c:noMultiLvlLbl val="0"/>
      </c:catAx>
      <c:valAx>
        <c:axId val="896305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6352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chemeClr val="bg1">
                  <a:alpha val="1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5"/>
          <c:order val="3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4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5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6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4827792"/>
        <c:axId val="554715168"/>
      </c:lineChart>
      <c:catAx>
        <c:axId val="5548277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4715168"/>
        <c:crosses val="autoZero"/>
        <c:auto val="1"/>
        <c:lblAlgn val="ctr"/>
        <c:lblOffset val="100"/>
        <c:noMultiLvlLbl val="0"/>
      </c:catAx>
      <c:valAx>
        <c:axId val="554715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4827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2953456"/>
        <c:axId val="881911360"/>
      </c:lineChart>
      <c:catAx>
        <c:axId val="542953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1911360"/>
        <c:crosses val="autoZero"/>
        <c:auto val="1"/>
        <c:lblAlgn val="ctr"/>
        <c:lblOffset val="100"/>
        <c:noMultiLvlLbl val="0"/>
      </c:catAx>
      <c:valAx>
        <c:axId val="8819113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2953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5883728"/>
        <c:axId val="895975696"/>
      </c:lineChart>
      <c:catAx>
        <c:axId val="8958837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5975696"/>
        <c:crosses val="autoZero"/>
        <c:auto val="1"/>
        <c:lblAlgn val="ctr"/>
        <c:lblOffset val="100"/>
        <c:noMultiLvlLbl val="0"/>
      </c:catAx>
      <c:valAx>
        <c:axId val="895975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5883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5749696"/>
        <c:axId val="895720544"/>
      </c:lineChart>
      <c:catAx>
        <c:axId val="895749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5720544"/>
        <c:crosses val="autoZero"/>
        <c:auto val="1"/>
        <c:lblAlgn val="ctr"/>
        <c:lblOffset val="100"/>
        <c:noMultiLvlLbl val="0"/>
      </c:catAx>
      <c:valAx>
        <c:axId val="8957205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5749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8571856"/>
        <c:axId val="895660304"/>
      </c:lineChart>
      <c:catAx>
        <c:axId val="518571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5660304"/>
        <c:crosses val="autoZero"/>
        <c:auto val="1"/>
        <c:lblAlgn val="ctr"/>
        <c:lblOffset val="100"/>
        <c:noMultiLvlLbl val="0"/>
      </c:catAx>
      <c:valAx>
        <c:axId val="8956603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8571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5713920"/>
        <c:axId val="895614224"/>
      </c:lineChart>
      <c:catAx>
        <c:axId val="8957139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5614224"/>
        <c:crosses val="autoZero"/>
        <c:auto val="1"/>
        <c:lblAlgn val="ctr"/>
        <c:lblOffset val="100"/>
        <c:noMultiLvlLbl val="0"/>
      </c:catAx>
      <c:valAx>
        <c:axId val="895614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57139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5513184"/>
        <c:axId val="155893248"/>
      </c:lineChart>
      <c:catAx>
        <c:axId val="5155131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55893248"/>
        <c:crosses val="autoZero"/>
        <c:auto val="1"/>
        <c:lblAlgn val="ctr"/>
        <c:lblOffset val="100"/>
        <c:noMultiLvlLbl val="0"/>
      </c:catAx>
      <c:valAx>
        <c:axId val="1558932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55131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8583520"/>
        <c:axId val="509402000"/>
      </c:lineChart>
      <c:catAx>
        <c:axId val="5085835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09402000"/>
        <c:crosses val="autoZero"/>
        <c:auto val="1"/>
        <c:lblAlgn val="ctr"/>
        <c:lblOffset val="100"/>
        <c:noMultiLvlLbl val="0"/>
      </c:catAx>
      <c:valAx>
        <c:axId val="5094020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085835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1484144"/>
        <c:axId val="853686368"/>
      </c:lineChart>
      <c:catAx>
        <c:axId val="8414841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3686368"/>
        <c:crosses val="autoZero"/>
        <c:auto val="1"/>
        <c:lblAlgn val="ctr"/>
        <c:lblOffset val="100"/>
        <c:noMultiLvlLbl val="0"/>
      </c:catAx>
      <c:valAx>
        <c:axId val="8536863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1484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9524704"/>
        <c:axId val="839515360"/>
      </c:lineChart>
      <c:catAx>
        <c:axId val="8395247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9515360"/>
        <c:crosses val="autoZero"/>
        <c:auto val="1"/>
        <c:lblAlgn val="ctr"/>
        <c:lblOffset val="100"/>
        <c:noMultiLvlLbl val="0"/>
      </c:catAx>
      <c:valAx>
        <c:axId val="8395153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9524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9419792"/>
        <c:axId val="839488592"/>
      </c:lineChart>
      <c:catAx>
        <c:axId val="8394197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9488592"/>
        <c:crosses val="autoZero"/>
        <c:auto val="1"/>
        <c:lblAlgn val="ctr"/>
        <c:lblOffset val="100"/>
        <c:noMultiLvlLbl val="0"/>
      </c:catAx>
      <c:valAx>
        <c:axId val="8394885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9419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9335920"/>
        <c:axId val="839322672"/>
      </c:lineChart>
      <c:catAx>
        <c:axId val="8393359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9322672"/>
        <c:crosses val="autoZero"/>
        <c:auto val="1"/>
        <c:lblAlgn val="ctr"/>
        <c:lblOffset val="100"/>
        <c:noMultiLvlLbl val="0"/>
      </c:catAx>
      <c:valAx>
        <c:axId val="839322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93359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1932368"/>
        <c:axId val="510041008"/>
      </c:lineChart>
      <c:catAx>
        <c:axId val="881932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0041008"/>
        <c:crosses val="autoZero"/>
        <c:auto val="1"/>
        <c:lblAlgn val="ctr"/>
        <c:lblOffset val="100"/>
        <c:noMultiLvlLbl val="0"/>
      </c:catAx>
      <c:valAx>
        <c:axId val="510041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1932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56126624"/>
        <c:axId val="155349280"/>
      </c:lineChart>
      <c:catAx>
        <c:axId val="156126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55349280"/>
        <c:crosses val="autoZero"/>
        <c:auto val="1"/>
        <c:lblAlgn val="ctr"/>
        <c:lblOffset val="100"/>
        <c:noMultiLvlLbl val="0"/>
      </c:catAx>
      <c:valAx>
        <c:axId val="1553492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56126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6262112"/>
        <c:axId val="839728928"/>
      </c:lineChart>
      <c:catAx>
        <c:axId val="896262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9728928"/>
        <c:crosses val="autoZero"/>
        <c:auto val="1"/>
        <c:lblAlgn val="ctr"/>
        <c:lblOffset val="100"/>
        <c:noMultiLvlLbl val="0"/>
      </c:catAx>
      <c:valAx>
        <c:axId val="8397289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6262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2543824"/>
        <c:axId val="155492128"/>
      </c:lineChart>
      <c:catAx>
        <c:axId val="8025438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55492128"/>
        <c:crosses val="autoZero"/>
        <c:auto val="1"/>
        <c:lblAlgn val="ctr"/>
        <c:lblOffset val="100"/>
        <c:noMultiLvlLbl val="0"/>
      </c:catAx>
      <c:valAx>
        <c:axId val="1554921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2543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8860880"/>
        <c:axId val="791132272"/>
      </c:lineChart>
      <c:catAx>
        <c:axId val="8388608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1132272"/>
        <c:crosses val="autoZero"/>
        <c:auto val="1"/>
        <c:lblAlgn val="ctr"/>
        <c:lblOffset val="100"/>
        <c:noMultiLvlLbl val="0"/>
      </c:catAx>
      <c:valAx>
        <c:axId val="791132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8860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1569008"/>
        <c:axId val="791571328"/>
      </c:lineChart>
      <c:catAx>
        <c:axId val="791569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1571328"/>
        <c:crosses val="autoZero"/>
        <c:auto val="1"/>
        <c:lblAlgn val="ctr"/>
        <c:lblOffset val="100"/>
        <c:noMultiLvlLbl val="0"/>
      </c:catAx>
      <c:valAx>
        <c:axId val="791571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1569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8967664"/>
        <c:axId val="838893584"/>
      </c:lineChart>
      <c:catAx>
        <c:axId val="8389676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8893584"/>
        <c:crosses val="autoZero"/>
        <c:auto val="1"/>
        <c:lblAlgn val="ctr"/>
        <c:lblOffset val="100"/>
        <c:noMultiLvlLbl val="0"/>
      </c:catAx>
      <c:valAx>
        <c:axId val="8388935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8967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44588096"/>
        <c:axId val="644592080"/>
      </c:lineChart>
      <c:catAx>
        <c:axId val="644588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44592080"/>
        <c:crosses val="autoZero"/>
        <c:auto val="1"/>
        <c:lblAlgn val="ctr"/>
        <c:lblOffset val="100"/>
        <c:noMultiLvlLbl val="0"/>
      </c:catAx>
      <c:valAx>
        <c:axId val="644592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4588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44534096"/>
        <c:axId val="644525104"/>
      </c:lineChart>
      <c:catAx>
        <c:axId val="644534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44525104"/>
        <c:crosses val="autoZero"/>
        <c:auto val="1"/>
        <c:lblAlgn val="ctr"/>
        <c:lblOffset val="100"/>
        <c:noMultiLvlLbl val="0"/>
      </c:catAx>
      <c:valAx>
        <c:axId val="6445251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4534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9502832"/>
        <c:axId val="838948208"/>
      </c:lineChart>
      <c:catAx>
        <c:axId val="8395028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8948208"/>
        <c:crosses val="autoZero"/>
        <c:auto val="1"/>
        <c:lblAlgn val="ctr"/>
        <c:lblOffset val="100"/>
        <c:noMultiLvlLbl val="0"/>
      </c:catAx>
      <c:valAx>
        <c:axId val="838948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9502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44370464"/>
        <c:axId val="644374448"/>
      </c:lineChart>
      <c:catAx>
        <c:axId val="644370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44374448"/>
        <c:crosses val="autoZero"/>
        <c:auto val="1"/>
        <c:lblAlgn val="ctr"/>
        <c:lblOffset val="100"/>
        <c:noMultiLvlLbl val="0"/>
      </c:catAx>
      <c:valAx>
        <c:axId val="644374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44370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2117712"/>
        <c:axId val="882198048"/>
      </c:lineChart>
      <c:catAx>
        <c:axId val="542117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2198048"/>
        <c:crosses val="autoZero"/>
        <c:auto val="1"/>
        <c:lblAlgn val="ctr"/>
        <c:lblOffset val="100"/>
        <c:noMultiLvlLbl val="0"/>
      </c:catAx>
      <c:valAx>
        <c:axId val="8821980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2117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8995744"/>
        <c:axId val="788967696"/>
      </c:lineChart>
      <c:catAx>
        <c:axId val="788995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8967696"/>
        <c:crosses val="autoZero"/>
        <c:auto val="1"/>
        <c:lblAlgn val="ctr"/>
        <c:lblOffset val="100"/>
        <c:noMultiLvlLbl val="0"/>
      </c:catAx>
      <c:valAx>
        <c:axId val="788967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8995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9039104"/>
        <c:axId val="789058352"/>
      </c:lineChart>
      <c:catAx>
        <c:axId val="789039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9058352"/>
        <c:crosses val="autoZero"/>
        <c:auto val="1"/>
        <c:lblAlgn val="ctr"/>
        <c:lblOffset val="100"/>
        <c:noMultiLvlLbl val="0"/>
      </c:catAx>
      <c:valAx>
        <c:axId val="7890583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9039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4135968"/>
        <c:axId val="504003376"/>
      </c:lineChart>
      <c:catAx>
        <c:axId val="504135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04003376"/>
        <c:crosses val="autoZero"/>
        <c:auto val="1"/>
        <c:lblAlgn val="ctr"/>
        <c:lblOffset val="100"/>
        <c:noMultiLvlLbl val="0"/>
      </c:catAx>
      <c:valAx>
        <c:axId val="504003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04135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3981392"/>
        <c:axId val="503920016"/>
      </c:lineChart>
      <c:catAx>
        <c:axId val="5039813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03920016"/>
        <c:crosses val="autoZero"/>
        <c:auto val="1"/>
        <c:lblAlgn val="ctr"/>
        <c:lblOffset val="100"/>
        <c:noMultiLvlLbl val="0"/>
      </c:catAx>
      <c:valAx>
        <c:axId val="5039200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03981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3644848"/>
        <c:axId val="503506848"/>
      </c:lineChart>
      <c:catAx>
        <c:axId val="503644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03506848"/>
        <c:crosses val="autoZero"/>
        <c:auto val="1"/>
        <c:lblAlgn val="ctr"/>
        <c:lblOffset val="100"/>
        <c:noMultiLvlLbl val="0"/>
      </c:catAx>
      <c:valAx>
        <c:axId val="503506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03644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7824672"/>
        <c:axId val="517828672"/>
      </c:lineChart>
      <c:catAx>
        <c:axId val="5178246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7828672"/>
        <c:crosses val="autoZero"/>
        <c:auto val="1"/>
        <c:lblAlgn val="ctr"/>
        <c:lblOffset val="100"/>
        <c:noMultiLvlLbl val="0"/>
      </c:catAx>
      <c:valAx>
        <c:axId val="517828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7824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8963456"/>
        <c:axId val="503364480"/>
      </c:lineChart>
      <c:catAx>
        <c:axId val="788963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03364480"/>
        <c:crosses val="autoZero"/>
        <c:auto val="1"/>
        <c:lblAlgn val="ctr"/>
        <c:lblOffset val="100"/>
        <c:noMultiLvlLbl val="0"/>
      </c:catAx>
      <c:valAx>
        <c:axId val="503364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8963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9243392"/>
        <c:axId val="789180144"/>
      </c:lineChart>
      <c:catAx>
        <c:axId val="7892433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9180144"/>
        <c:crosses val="autoZero"/>
        <c:auto val="1"/>
        <c:lblAlgn val="ctr"/>
        <c:lblOffset val="100"/>
        <c:noMultiLvlLbl val="0"/>
      </c:catAx>
      <c:valAx>
        <c:axId val="7891801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9243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9167648"/>
        <c:axId val="839455552"/>
      </c:lineChart>
      <c:catAx>
        <c:axId val="7891676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9455552"/>
        <c:crosses val="autoZero"/>
        <c:auto val="1"/>
        <c:lblAlgn val="ctr"/>
        <c:lblOffset val="100"/>
        <c:noMultiLvlLbl val="0"/>
      </c:catAx>
      <c:valAx>
        <c:axId val="839455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91676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7866768"/>
        <c:axId val="611089120"/>
      </c:lineChart>
      <c:catAx>
        <c:axId val="4878667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1089120"/>
        <c:crosses val="autoZero"/>
        <c:auto val="1"/>
        <c:lblAlgn val="ctr"/>
        <c:lblOffset val="100"/>
        <c:noMultiLvlLbl val="0"/>
      </c:catAx>
      <c:valAx>
        <c:axId val="611089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7866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2461936"/>
        <c:axId val="956004864"/>
      </c:lineChart>
      <c:catAx>
        <c:axId val="8824619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6004864"/>
        <c:crosses val="autoZero"/>
        <c:auto val="1"/>
        <c:lblAlgn val="ctr"/>
        <c:lblOffset val="100"/>
        <c:noMultiLvlLbl val="0"/>
      </c:catAx>
      <c:valAx>
        <c:axId val="9560048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24619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9263408"/>
        <c:axId val="503830432"/>
      </c:lineChart>
      <c:catAx>
        <c:axId val="8392634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03830432"/>
        <c:crosses val="autoZero"/>
        <c:auto val="1"/>
        <c:lblAlgn val="ctr"/>
        <c:lblOffset val="100"/>
        <c:noMultiLvlLbl val="0"/>
      </c:catAx>
      <c:valAx>
        <c:axId val="5038304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9263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8738160"/>
        <c:axId val="788745360"/>
      </c:lineChart>
      <c:catAx>
        <c:axId val="7887381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8745360"/>
        <c:crosses val="autoZero"/>
        <c:auto val="1"/>
        <c:lblAlgn val="ctr"/>
        <c:lblOffset val="100"/>
        <c:noMultiLvlLbl val="0"/>
      </c:catAx>
      <c:valAx>
        <c:axId val="7887453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87381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3611392"/>
        <c:axId val="839753984"/>
      </c:lineChart>
      <c:catAx>
        <c:axId val="5036113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9753984"/>
        <c:crosses val="autoZero"/>
        <c:auto val="1"/>
        <c:lblAlgn val="ctr"/>
        <c:lblOffset val="100"/>
        <c:noMultiLvlLbl val="0"/>
      </c:catAx>
      <c:valAx>
        <c:axId val="8397539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03611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3637872"/>
        <c:axId val="503598656"/>
      </c:lineChart>
      <c:catAx>
        <c:axId val="5036378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03598656"/>
        <c:crosses val="autoZero"/>
        <c:auto val="1"/>
        <c:lblAlgn val="ctr"/>
        <c:lblOffset val="100"/>
        <c:noMultiLvlLbl val="0"/>
      </c:catAx>
      <c:valAx>
        <c:axId val="5035986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036378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9223808"/>
        <c:axId val="503903120"/>
      </c:lineChart>
      <c:catAx>
        <c:axId val="7892238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03903120"/>
        <c:crosses val="autoZero"/>
        <c:auto val="1"/>
        <c:lblAlgn val="ctr"/>
        <c:lblOffset val="100"/>
        <c:noMultiLvlLbl val="0"/>
      </c:catAx>
      <c:valAx>
        <c:axId val="503903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9223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17787104"/>
        <c:axId val="517399856"/>
      </c:lineChart>
      <c:catAx>
        <c:axId val="517787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17399856"/>
        <c:crosses val="autoZero"/>
        <c:auto val="1"/>
        <c:lblAlgn val="ctr"/>
        <c:lblOffset val="100"/>
        <c:noMultiLvlLbl val="0"/>
      </c:catAx>
      <c:valAx>
        <c:axId val="517399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17787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9724016"/>
        <c:axId val="838884240"/>
      </c:lineChart>
      <c:catAx>
        <c:axId val="839724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8884240"/>
        <c:crosses val="autoZero"/>
        <c:auto val="1"/>
        <c:lblAlgn val="ctr"/>
        <c:lblOffset val="100"/>
        <c:noMultiLvlLbl val="0"/>
      </c:catAx>
      <c:valAx>
        <c:axId val="8388842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9724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3841728"/>
        <c:axId val="839632640"/>
      </c:lineChart>
      <c:catAx>
        <c:axId val="5038417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9632640"/>
        <c:crosses val="autoZero"/>
        <c:auto val="1"/>
        <c:lblAlgn val="ctr"/>
        <c:lblOffset val="100"/>
        <c:noMultiLvlLbl val="0"/>
      </c:catAx>
      <c:valAx>
        <c:axId val="8396326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03841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9663712"/>
        <c:axId val="889656624"/>
      </c:lineChart>
      <c:catAx>
        <c:axId val="889663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9656624"/>
        <c:crosses val="autoZero"/>
        <c:auto val="1"/>
        <c:lblAlgn val="ctr"/>
        <c:lblOffset val="100"/>
        <c:noMultiLvlLbl val="0"/>
      </c:catAx>
      <c:valAx>
        <c:axId val="889656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9663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9472784"/>
        <c:axId val="189769808"/>
      </c:lineChart>
      <c:catAx>
        <c:axId val="1894727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9769808"/>
        <c:crosses val="autoZero"/>
        <c:auto val="1"/>
        <c:lblAlgn val="ctr"/>
        <c:lblOffset val="100"/>
        <c:noMultiLvlLbl val="0"/>
      </c:catAx>
      <c:valAx>
        <c:axId val="1897698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9472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2521584"/>
        <c:axId val="881857104"/>
      </c:lineChart>
      <c:catAx>
        <c:axId val="882521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1857104"/>
        <c:crosses val="autoZero"/>
        <c:auto val="1"/>
        <c:lblAlgn val="ctr"/>
        <c:lblOffset val="100"/>
        <c:noMultiLvlLbl val="0"/>
      </c:catAx>
      <c:valAx>
        <c:axId val="8818571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2521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39624416"/>
        <c:axId val="503880144"/>
      </c:lineChart>
      <c:catAx>
        <c:axId val="839624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03880144"/>
        <c:crosses val="autoZero"/>
        <c:auto val="1"/>
        <c:lblAlgn val="ctr"/>
        <c:lblOffset val="100"/>
        <c:noMultiLvlLbl val="0"/>
      </c:catAx>
      <c:valAx>
        <c:axId val="5038801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39624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9310144"/>
        <c:axId val="889318896"/>
      </c:lineChart>
      <c:catAx>
        <c:axId val="8893101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9318896"/>
        <c:crosses val="autoZero"/>
        <c:auto val="1"/>
        <c:lblAlgn val="ctr"/>
        <c:lblOffset val="100"/>
        <c:noMultiLvlLbl val="0"/>
      </c:catAx>
      <c:valAx>
        <c:axId val="889318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9310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03787584"/>
        <c:axId val="838998400"/>
      </c:lineChart>
      <c:catAx>
        <c:axId val="503787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38998400"/>
        <c:crosses val="autoZero"/>
        <c:auto val="1"/>
        <c:lblAlgn val="ctr"/>
        <c:lblOffset val="100"/>
        <c:noMultiLvlLbl val="0"/>
      </c:catAx>
      <c:valAx>
        <c:axId val="8389984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03787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6740944"/>
        <c:axId val="796744928"/>
      </c:lineChart>
      <c:catAx>
        <c:axId val="7967409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6744928"/>
        <c:crosses val="autoZero"/>
        <c:auto val="1"/>
        <c:lblAlgn val="ctr"/>
        <c:lblOffset val="100"/>
        <c:noMultiLvlLbl val="0"/>
      </c:catAx>
      <c:valAx>
        <c:axId val="7967449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6740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9250576"/>
        <c:axId val="889254576"/>
      </c:lineChart>
      <c:catAx>
        <c:axId val="889250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9254576"/>
        <c:crosses val="autoZero"/>
        <c:auto val="1"/>
        <c:lblAlgn val="ctr"/>
        <c:lblOffset val="100"/>
        <c:noMultiLvlLbl val="0"/>
      </c:catAx>
      <c:valAx>
        <c:axId val="8892545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9250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6490400"/>
        <c:axId val="796494400"/>
      </c:lineChart>
      <c:catAx>
        <c:axId val="796490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6494400"/>
        <c:crosses val="autoZero"/>
        <c:auto val="1"/>
        <c:lblAlgn val="ctr"/>
        <c:lblOffset val="100"/>
        <c:noMultiLvlLbl val="0"/>
      </c:catAx>
      <c:valAx>
        <c:axId val="7964944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6490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6884896"/>
        <c:axId val="796767248"/>
      </c:lineChart>
      <c:catAx>
        <c:axId val="7968848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6767248"/>
        <c:crosses val="autoZero"/>
        <c:auto val="1"/>
        <c:lblAlgn val="ctr"/>
        <c:lblOffset val="100"/>
        <c:noMultiLvlLbl val="0"/>
      </c:catAx>
      <c:valAx>
        <c:axId val="7967672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68848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8363024"/>
        <c:axId val="638353312"/>
      </c:lineChart>
      <c:catAx>
        <c:axId val="6383630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8353312"/>
        <c:crosses val="autoZero"/>
        <c:auto val="1"/>
        <c:lblAlgn val="ctr"/>
        <c:lblOffset val="100"/>
        <c:noMultiLvlLbl val="0"/>
      </c:catAx>
      <c:valAx>
        <c:axId val="6383533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83630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6644848"/>
        <c:axId val="796863744"/>
      </c:lineChart>
      <c:catAx>
        <c:axId val="796644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6863744"/>
        <c:crosses val="autoZero"/>
        <c:auto val="1"/>
        <c:lblAlgn val="ctr"/>
        <c:lblOffset val="100"/>
        <c:noMultiLvlLbl val="0"/>
      </c:catAx>
      <c:valAx>
        <c:axId val="7968637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6644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1016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1016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3804320"/>
        <c:axId val="183796832"/>
      </c:lineChart>
      <c:catAx>
        <c:axId val="1838043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3796832"/>
        <c:crosses val="autoZero"/>
        <c:auto val="1"/>
        <c:lblAlgn val="ctr"/>
        <c:lblOffset val="100"/>
        <c:noMultiLvlLbl val="0"/>
      </c:catAx>
      <c:valAx>
        <c:axId val="183796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38043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471760"/>
        <c:axId val="447319872"/>
      </c:lineChart>
      <c:catAx>
        <c:axId val="9124717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7319872"/>
        <c:crosses val="autoZero"/>
        <c:auto val="1"/>
        <c:lblAlgn val="ctr"/>
        <c:lblOffset val="100"/>
        <c:noMultiLvlLbl val="0"/>
      </c:catAx>
      <c:valAx>
        <c:axId val="447319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471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5987760"/>
        <c:axId val="392215536"/>
      </c:lineChart>
      <c:catAx>
        <c:axId val="9559877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92215536"/>
        <c:crosses val="autoZero"/>
        <c:auto val="1"/>
        <c:lblAlgn val="ctr"/>
        <c:lblOffset val="100"/>
        <c:noMultiLvlLbl val="0"/>
      </c:catAx>
      <c:valAx>
        <c:axId val="392215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5987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5923360"/>
        <c:axId val="882646176"/>
      </c:lineChart>
      <c:catAx>
        <c:axId val="9559233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2646176"/>
        <c:crosses val="autoZero"/>
        <c:auto val="1"/>
        <c:lblAlgn val="ctr"/>
        <c:lblOffset val="100"/>
        <c:noMultiLvlLbl val="0"/>
      </c:catAx>
      <c:valAx>
        <c:axId val="8826461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59233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8327168"/>
        <c:axId val="858377280"/>
      </c:lineChart>
      <c:catAx>
        <c:axId val="8583271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8377280"/>
        <c:crosses val="autoZero"/>
        <c:auto val="1"/>
        <c:lblAlgn val="ctr"/>
        <c:lblOffset val="100"/>
        <c:noMultiLvlLbl val="0"/>
      </c:catAx>
      <c:valAx>
        <c:axId val="8583772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83271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6905200"/>
        <c:axId val="446925520"/>
      </c:lineChart>
      <c:catAx>
        <c:axId val="4469052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6925520"/>
        <c:crosses val="autoZero"/>
        <c:auto val="1"/>
        <c:lblAlgn val="ctr"/>
        <c:lblOffset val="100"/>
        <c:noMultiLvlLbl val="0"/>
      </c:catAx>
      <c:valAx>
        <c:axId val="4469255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6905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508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7156976"/>
        <c:axId val="187211120"/>
      </c:lineChart>
      <c:catAx>
        <c:axId val="187156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7211120"/>
        <c:crosses val="autoZero"/>
        <c:auto val="1"/>
        <c:lblAlgn val="ctr"/>
        <c:lblOffset val="100"/>
        <c:noMultiLvlLbl val="0"/>
      </c:catAx>
      <c:valAx>
        <c:axId val="187211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7156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7191952"/>
        <c:axId val="447183056"/>
      </c:lineChart>
      <c:catAx>
        <c:axId val="4471919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7183056"/>
        <c:crosses val="autoZero"/>
        <c:auto val="1"/>
        <c:lblAlgn val="ctr"/>
        <c:lblOffset val="100"/>
        <c:noMultiLvlLbl val="0"/>
      </c:catAx>
      <c:valAx>
        <c:axId val="4471830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7191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8637712"/>
        <c:axId val="848644416"/>
      </c:lineChart>
      <c:catAx>
        <c:axId val="848637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8644416"/>
        <c:crosses val="autoZero"/>
        <c:auto val="1"/>
        <c:lblAlgn val="ctr"/>
        <c:lblOffset val="100"/>
        <c:noMultiLvlLbl val="0"/>
      </c:catAx>
      <c:valAx>
        <c:axId val="848644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8637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48880464"/>
        <c:axId val="848507200"/>
      </c:lineChart>
      <c:catAx>
        <c:axId val="848880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48507200"/>
        <c:crosses val="autoZero"/>
        <c:auto val="1"/>
        <c:lblAlgn val="ctr"/>
        <c:lblOffset val="100"/>
        <c:noMultiLvlLbl val="0"/>
      </c:catAx>
      <c:valAx>
        <c:axId val="8485072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48880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1903952"/>
        <c:axId val="561912832"/>
      </c:lineChart>
      <c:catAx>
        <c:axId val="5619039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1912832"/>
        <c:crosses val="autoZero"/>
        <c:auto val="1"/>
        <c:lblAlgn val="ctr"/>
        <c:lblOffset val="100"/>
        <c:noMultiLvlLbl val="0"/>
      </c:catAx>
      <c:valAx>
        <c:axId val="561912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1903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82022096"/>
        <c:axId val="882031376"/>
      </c:lineChart>
      <c:catAx>
        <c:axId val="882022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82031376"/>
        <c:crosses val="autoZero"/>
        <c:auto val="1"/>
        <c:lblAlgn val="ctr"/>
        <c:lblOffset val="100"/>
        <c:noMultiLvlLbl val="0"/>
      </c:catAx>
      <c:valAx>
        <c:axId val="882031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82022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1436272"/>
        <c:axId val="561440256"/>
      </c:lineChart>
      <c:catAx>
        <c:axId val="5614362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1440256"/>
        <c:crosses val="autoZero"/>
        <c:auto val="1"/>
        <c:lblAlgn val="ctr"/>
        <c:lblOffset val="100"/>
        <c:noMultiLvlLbl val="0"/>
      </c:catAx>
      <c:valAx>
        <c:axId val="5614402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1436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1410928"/>
        <c:axId val="561451104"/>
      </c:lineChart>
      <c:catAx>
        <c:axId val="5614109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1451104"/>
        <c:crosses val="autoZero"/>
        <c:auto val="1"/>
        <c:lblAlgn val="ctr"/>
        <c:lblOffset val="100"/>
        <c:noMultiLvlLbl val="0"/>
      </c:catAx>
      <c:valAx>
        <c:axId val="5614511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1410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6775104"/>
        <c:axId val="561602544"/>
      </c:lineChart>
      <c:catAx>
        <c:axId val="446775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1602544"/>
        <c:crosses val="autoZero"/>
        <c:auto val="1"/>
        <c:lblAlgn val="ctr"/>
        <c:lblOffset val="100"/>
        <c:noMultiLvlLbl val="0"/>
      </c:catAx>
      <c:valAx>
        <c:axId val="5616025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6775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9345632"/>
        <c:axId val="489284704"/>
      </c:lineChart>
      <c:catAx>
        <c:axId val="489345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9284704"/>
        <c:crosses val="autoZero"/>
        <c:auto val="1"/>
        <c:lblAlgn val="ctr"/>
        <c:lblOffset val="100"/>
        <c:noMultiLvlLbl val="0"/>
      </c:catAx>
      <c:valAx>
        <c:axId val="4892847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9345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8423392"/>
        <c:axId val="618431920"/>
      </c:lineChart>
      <c:catAx>
        <c:axId val="6184233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8431920"/>
        <c:crosses val="autoZero"/>
        <c:auto val="1"/>
        <c:lblAlgn val="ctr"/>
        <c:lblOffset val="100"/>
        <c:noMultiLvlLbl val="0"/>
      </c:catAx>
      <c:valAx>
        <c:axId val="6184319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8423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508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5687984"/>
        <c:axId val="785454192"/>
      </c:lineChart>
      <c:catAx>
        <c:axId val="7856879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5454192"/>
        <c:crosses val="autoZero"/>
        <c:auto val="1"/>
        <c:lblAlgn val="ctr"/>
        <c:lblOffset val="100"/>
        <c:noMultiLvlLbl val="0"/>
      </c:catAx>
      <c:valAx>
        <c:axId val="7854541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5687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18265824"/>
        <c:axId val="618259056"/>
      </c:lineChart>
      <c:catAx>
        <c:axId val="6182658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18259056"/>
        <c:crosses val="autoZero"/>
        <c:auto val="1"/>
        <c:lblAlgn val="ctr"/>
        <c:lblOffset val="100"/>
        <c:noMultiLvlLbl val="0"/>
      </c:catAx>
      <c:valAx>
        <c:axId val="6182590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18265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7716496"/>
        <c:axId val="785800128"/>
      </c:lineChart>
      <c:catAx>
        <c:axId val="4477164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5800128"/>
        <c:crosses val="autoZero"/>
        <c:auto val="1"/>
        <c:lblAlgn val="ctr"/>
        <c:lblOffset val="100"/>
        <c:noMultiLvlLbl val="0"/>
      </c:catAx>
      <c:valAx>
        <c:axId val="7858001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7716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89367744"/>
        <c:axId val="489416064"/>
      </c:lineChart>
      <c:catAx>
        <c:axId val="489367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89416064"/>
        <c:crosses val="autoZero"/>
        <c:auto val="1"/>
        <c:lblAlgn val="ctr"/>
        <c:lblOffset val="100"/>
        <c:noMultiLvlLbl val="0"/>
      </c:catAx>
      <c:valAx>
        <c:axId val="4894160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89367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3741728"/>
        <c:axId val="190147568"/>
      </c:lineChart>
      <c:catAx>
        <c:axId val="9537417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0147568"/>
        <c:crosses val="autoZero"/>
        <c:auto val="1"/>
        <c:lblAlgn val="ctr"/>
        <c:lblOffset val="100"/>
        <c:noMultiLvlLbl val="0"/>
      </c:catAx>
      <c:valAx>
        <c:axId val="1901475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3741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9478528"/>
        <c:axId val="639605904"/>
      </c:lineChart>
      <c:catAx>
        <c:axId val="6394785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9605904"/>
        <c:crosses val="autoZero"/>
        <c:auto val="1"/>
        <c:lblAlgn val="ctr"/>
        <c:lblOffset val="100"/>
        <c:noMultiLvlLbl val="0"/>
      </c:catAx>
      <c:valAx>
        <c:axId val="6396059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94785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8753872"/>
        <c:axId val="638750016"/>
      </c:lineChart>
      <c:catAx>
        <c:axId val="6387538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8750016"/>
        <c:crosses val="autoZero"/>
        <c:auto val="1"/>
        <c:lblAlgn val="ctr"/>
        <c:lblOffset val="100"/>
        <c:noMultiLvlLbl val="0"/>
      </c:catAx>
      <c:valAx>
        <c:axId val="6387500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87538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61767456"/>
        <c:axId val="447512416"/>
      </c:lineChart>
      <c:catAx>
        <c:axId val="561767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7512416"/>
        <c:crosses val="autoZero"/>
        <c:auto val="1"/>
        <c:lblAlgn val="ctr"/>
        <c:lblOffset val="100"/>
        <c:noMultiLvlLbl val="0"/>
      </c:catAx>
      <c:valAx>
        <c:axId val="447512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61767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6961584"/>
        <c:axId val="638618928"/>
      </c:lineChart>
      <c:catAx>
        <c:axId val="446961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8618928"/>
        <c:crosses val="autoZero"/>
        <c:auto val="1"/>
        <c:lblAlgn val="ctr"/>
        <c:lblOffset val="100"/>
        <c:noMultiLvlLbl val="0"/>
      </c:catAx>
      <c:valAx>
        <c:axId val="6386189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6961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1904976"/>
        <c:axId val="801896192"/>
      </c:lineChart>
      <c:catAx>
        <c:axId val="801904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1896192"/>
        <c:crosses val="autoZero"/>
        <c:auto val="1"/>
        <c:lblAlgn val="ctr"/>
        <c:lblOffset val="100"/>
        <c:noMultiLvlLbl val="0"/>
      </c:catAx>
      <c:valAx>
        <c:axId val="8018961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1904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1658672"/>
        <c:axId val="801698576"/>
      </c:lineChart>
      <c:catAx>
        <c:axId val="8016586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1698576"/>
        <c:crosses val="autoZero"/>
        <c:auto val="1"/>
        <c:lblAlgn val="ctr"/>
        <c:lblOffset val="100"/>
        <c:noMultiLvlLbl val="0"/>
      </c:catAx>
      <c:valAx>
        <c:axId val="8016985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1658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62376032"/>
        <c:axId val="862398384"/>
      </c:lineChart>
      <c:catAx>
        <c:axId val="862376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62398384"/>
        <c:crosses val="autoZero"/>
        <c:auto val="1"/>
        <c:lblAlgn val="ctr"/>
        <c:lblOffset val="100"/>
        <c:noMultiLvlLbl val="0"/>
      </c:catAx>
      <c:valAx>
        <c:axId val="8623983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62376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97887488"/>
        <c:axId val="797900848"/>
      </c:lineChart>
      <c:catAx>
        <c:axId val="7978874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97900848"/>
        <c:crosses val="autoZero"/>
        <c:auto val="1"/>
        <c:lblAlgn val="ctr"/>
        <c:lblOffset val="100"/>
        <c:noMultiLvlLbl val="0"/>
      </c:catAx>
      <c:valAx>
        <c:axId val="797900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97887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6806480"/>
        <c:axId val="906663632"/>
      </c:lineChart>
      <c:catAx>
        <c:axId val="9068064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6663632"/>
        <c:crosses val="autoZero"/>
        <c:auto val="1"/>
        <c:lblAlgn val="ctr"/>
        <c:lblOffset val="100"/>
        <c:noMultiLvlLbl val="0"/>
      </c:catAx>
      <c:valAx>
        <c:axId val="9066636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806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6208464"/>
        <c:axId val="906965968"/>
      </c:lineChart>
      <c:catAx>
        <c:axId val="906208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06965968"/>
        <c:crosses val="autoZero"/>
        <c:auto val="1"/>
        <c:lblAlgn val="ctr"/>
        <c:lblOffset val="100"/>
        <c:noMultiLvlLbl val="0"/>
      </c:catAx>
      <c:valAx>
        <c:axId val="906965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208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06460048"/>
        <c:axId val="801147184"/>
      </c:lineChart>
      <c:catAx>
        <c:axId val="9064600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1147184"/>
        <c:crosses val="autoZero"/>
        <c:auto val="1"/>
        <c:lblAlgn val="ctr"/>
        <c:lblOffset val="100"/>
        <c:noMultiLvlLbl val="0"/>
      </c:catAx>
      <c:valAx>
        <c:axId val="801147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4600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1524848"/>
        <c:axId val="801529168"/>
      </c:lineChart>
      <c:catAx>
        <c:axId val="801524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1529168"/>
        <c:crosses val="autoZero"/>
        <c:auto val="1"/>
        <c:lblAlgn val="ctr"/>
        <c:lblOffset val="100"/>
        <c:noMultiLvlLbl val="0"/>
      </c:catAx>
      <c:valAx>
        <c:axId val="801529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1524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906866304"/>
        <c:axId val="801551200"/>
      </c:lineChart>
      <c:catAx>
        <c:axId val="9068663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1551200"/>
        <c:crosses val="autoZero"/>
        <c:auto val="1"/>
        <c:lblAlgn val="ctr"/>
        <c:lblOffset val="100"/>
        <c:noMultiLvlLbl val="0"/>
      </c:catAx>
      <c:valAx>
        <c:axId val="8015512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8663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6524384"/>
        <c:axId val="446499696"/>
      </c:lineChart>
      <c:catAx>
        <c:axId val="4465243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6499696"/>
        <c:crosses val="autoZero"/>
        <c:auto val="1"/>
        <c:lblAlgn val="ctr"/>
        <c:lblOffset val="100"/>
        <c:noMultiLvlLbl val="0"/>
      </c:catAx>
      <c:valAx>
        <c:axId val="446499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6524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6129408"/>
        <c:axId val="446133392"/>
      </c:lineChart>
      <c:catAx>
        <c:axId val="4461294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6133392"/>
        <c:crosses val="autoZero"/>
        <c:auto val="1"/>
        <c:lblAlgn val="ctr"/>
        <c:lblOffset val="100"/>
        <c:noMultiLvlLbl val="0"/>
      </c:catAx>
      <c:valAx>
        <c:axId val="4461333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6129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6317520"/>
        <c:axId val="446391856"/>
      </c:lineChart>
      <c:catAx>
        <c:axId val="4463175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6391856"/>
        <c:crosses val="autoZero"/>
        <c:auto val="1"/>
        <c:lblAlgn val="ctr"/>
        <c:lblOffset val="100"/>
        <c:noMultiLvlLbl val="0"/>
      </c:catAx>
      <c:valAx>
        <c:axId val="446391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63175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06464592"/>
        <c:axId val="801411360"/>
      </c:lineChart>
      <c:catAx>
        <c:axId val="9064645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1411360"/>
        <c:crosses val="autoZero"/>
        <c:auto val="1"/>
        <c:lblAlgn val="ctr"/>
        <c:lblOffset val="100"/>
        <c:noMultiLvlLbl val="0"/>
      </c:catAx>
      <c:valAx>
        <c:axId val="8014113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06464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2094912"/>
        <c:axId val="805794528"/>
      </c:lineChart>
      <c:catAx>
        <c:axId val="6720949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5794528"/>
        <c:crosses val="autoZero"/>
        <c:auto val="1"/>
        <c:lblAlgn val="ctr"/>
        <c:lblOffset val="100"/>
        <c:noMultiLvlLbl val="0"/>
      </c:catAx>
      <c:valAx>
        <c:axId val="805794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20949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5857088"/>
        <c:axId val="445861088"/>
      </c:lineChart>
      <c:catAx>
        <c:axId val="445857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5861088"/>
        <c:crosses val="autoZero"/>
        <c:auto val="1"/>
        <c:lblAlgn val="ctr"/>
        <c:lblOffset val="100"/>
        <c:noMultiLvlLbl val="0"/>
      </c:catAx>
      <c:valAx>
        <c:axId val="4458610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5857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92116032"/>
        <c:axId val="491917216"/>
      </c:lineChart>
      <c:catAx>
        <c:axId val="492116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91917216"/>
        <c:crosses val="autoZero"/>
        <c:auto val="1"/>
        <c:lblAlgn val="ctr"/>
        <c:lblOffset val="100"/>
        <c:noMultiLvlLbl val="0"/>
      </c:catAx>
      <c:valAx>
        <c:axId val="4919172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2116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45680208"/>
        <c:axId val="446348064"/>
      </c:lineChart>
      <c:catAx>
        <c:axId val="4456802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6348064"/>
        <c:crosses val="autoZero"/>
        <c:auto val="1"/>
        <c:lblAlgn val="ctr"/>
        <c:lblOffset val="100"/>
        <c:noMultiLvlLbl val="0"/>
      </c:catAx>
      <c:valAx>
        <c:axId val="4463480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456802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7757984"/>
        <c:axId val="677448976"/>
      </c:lineChart>
      <c:catAx>
        <c:axId val="6777579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7448976"/>
        <c:crosses val="autoZero"/>
        <c:auto val="1"/>
        <c:lblAlgn val="ctr"/>
        <c:lblOffset val="100"/>
        <c:noMultiLvlLbl val="0"/>
      </c:catAx>
      <c:valAx>
        <c:axId val="6774489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7757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1216480"/>
        <c:axId val="491795120"/>
      </c:lineChart>
      <c:catAx>
        <c:axId val="8012164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91795120"/>
        <c:crosses val="autoZero"/>
        <c:auto val="1"/>
        <c:lblAlgn val="ctr"/>
        <c:lblOffset val="100"/>
        <c:noMultiLvlLbl val="0"/>
      </c:catAx>
      <c:valAx>
        <c:axId val="491795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1216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91938224"/>
        <c:axId val="492345424"/>
      </c:lineChart>
      <c:catAx>
        <c:axId val="4919382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92345424"/>
        <c:crosses val="autoZero"/>
        <c:auto val="1"/>
        <c:lblAlgn val="ctr"/>
        <c:lblOffset val="100"/>
        <c:noMultiLvlLbl val="0"/>
      </c:catAx>
      <c:valAx>
        <c:axId val="492345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1938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8008608"/>
        <c:axId val="677996304"/>
      </c:lineChart>
      <c:catAx>
        <c:axId val="6780086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7996304"/>
        <c:crosses val="autoZero"/>
        <c:auto val="1"/>
        <c:lblAlgn val="ctr"/>
        <c:lblOffset val="100"/>
        <c:noMultiLvlLbl val="0"/>
      </c:catAx>
      <c:valAx>
        <c:axId val="6779963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8008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8068448"/>
        <c:axId val="678093696"/>
      </c:lineChart>
      <c:catAx>
        <c:axId val="6780684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8093696"/>
        <c:crosses val="autoZero"/>
        <c:auto val="1"/>
        <c:lblAlgn val="ctr"/>
        <c:lblOffset val="100"/>
        <c:noMultiLvlLbl val="0"/>
      </c:catAx>
      <c:valAx>
        <c:axId val="678093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80684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91824512"/>
        <c:axId val="677973584"/>
      </c:lineChart>
      <c:catAx>
        <c:axId val="491824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7973584"/>
        <c:crosses val="autoZero"/>
        <c:auto val="1"/>
        <c:lblAlgn val="ctr"/>
        <c:lblOffset val="100"/>
        <c:noMultiLvlLbl val="0"/>
      </c:catAx>
      <c:valAx>
        <c:axId val="6779735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1824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27795840"/>
        <c:axId val="427799424"/>
      </c:lineChart>
      <c:catAx>
        <c:axId val="4277958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27799424"/>
        <c:crosses val="autoZero"/>
        <c:auto val="1"/>
        <c:lblAlgn val="ctr"/>
        <c:lblOffset val="100"/>
        <c:noMultiLvlLbl val="0"/>
      </c:catAx>
      <c:valAx>
        <c:axId val="427799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27795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8690848"/>
        <c:axId val="858694832"/>
      </c:lineChart>
      <c:catAx>
        <c:axId val="858690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8694832"/>
        <c:crosses val="autoZero"/>
        <c:auto val="1"/>
        <c:lblAlgn val="ctr"/>
        <c:lblOffset val="100"/>
        <c:noMultiLvlLbl val="0"/>
      </c:catAx>
      <c:valAx>
        <c:axId val="858694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8690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92738720"/>
        <c:axId val="678311376"/>
      </c:lineChart>
      <c:catAx>
        <c:axId val="4927387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8311376"/>
        <c:crosses val="autoZero"/>
        <c:auto val="1"/>
        <c:lblAlgn val="ctr"/>
        <c:lblOffset val="100"/>
        <c:noMultiLvlLbl val="0"/>
      </c:catAx>
      <c:valAx>
        <c:axId val="678311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27387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7633520"/>
        <c:axId val="677649904"/>
      </c:lineChart>
      <c:catAx>
        <c:axId val="6776335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7649904"/>
        <c:crosses val="autoZero"/>
        <c:auto val="1"/>
        <c:lblAlgn val="ctr"/>
        <c:lblOffset val="100"/>
        <c:noMultiLvlLbl val="0"/>
      </c:catAx>
      <c:valAx>
        <c:axId val="6776499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76335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7755888"/>
        <c:axId val="807757936"/>
      </c:lineChart>
      <c:catAx>
        <c:axId val="807755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7757936"/>
        <c:crosses val="autoZero"/>
        <c:auto val="1"/>
        <c:lblAlgn val="ctr"/>
        <c:lblOffset val="100"/>
        <c:noMultiLvlLbl val="0"/>
      </c:catAx>
      <c:valAx>
        <c:axId val="807757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7755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26946048"/>
        <c:axId val="426950032"/>
      </c:lineChart>
      <c:catAx>
        <c:axId val="4269460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26950032"/>
        <c:crosses val="autoZero"/>
        <c:auto val="1"/>
        <c:lblAlgn val="ctr"/>
        <c:lblOffset val="100"/>
        <c:noMultiLvlLbl val="0"/>
      </c:catAx>
      <c:valAx>
        <c:axId val="4269500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269460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4252560"/>
        <c:axId val="854239664"/>
      </c:lineChart>
      <c:catAx>
        <c:axId val="854252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4239664"/>
        <c:crosses val="autoZero"/>
        <c:auto val="1"/>
        <c:lblAlgn val="ctr"/>
        <c:lblOffset val="100"/>
        <c:noMultiLvlLbl val="0"/>
      </c:catAx>
      <c:valAx>
        <c:axId val="8542396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4252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7899552"/>
        <c:axId val="807902992"/>
      </c:lineChart>
      <c:catAx>
        <c:axId val="807899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7902992"/>
        <c:crosses val="autoZero"/>
        <c:auto val="1"/>
        <c:lblAlgn val="ctr"/>
        <c:lblOffset val="100"/>
        <c:noMultiLvlLbl val="0"/>
      </c:catAx>
      <c:valAx>
        <c:axId val="8079029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7899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3970560"/>
        <c:axId val="853974544"/>
      </c:lineChart>
      <c:catAx>
        <c:axId val="853970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3974544"/>
        <c:crosses val="autoZero"/>
        <c:auto val="1"/>
        <c:lblAlgn val="ctr"/>
        <c:lblOffset val="100"/>
        <c:noMultiLvlLbl val="0"/>
      </c:catAx>
      <c:valAx>
        <c:axId val="8539745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3970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7620256"/>
        <c:axId val="807622576"/>
      </c:lineChart>
      <c:catAx>
        <c:axId val="8076202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7622576"/>
        <c:crosses val="autoZero"/>
        <c:auto val="1"/>
        <c:lblAlgn val="ctr"/>
        <c:lblOffset val="100"/>
        <c:noMultiLvlLbl val="0"/>
      </c:catAx>
      <c:valAx>
        <c:axId val="8076225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7620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92275776"/>
        <c:axId val="677583776"/>
      </c:lineChart>
      <c:catAx>
        <c:axId val="4922757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7583776"/>
        <c:crosses val="autoZero"/>
        <c:auto val="1"/>
        <c:lblAlgn val="ctr"/>
        <c:lblOffset val="100"/>
        <c:noMultiLvlLbl val="0"/>
      </c:catAx>
      <c:valAx>
        <c:axId val="677583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2275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91951328"/>
        <c:axId val="801235376"/>
      </c:lineChart>
      <c:catAx>
        <c:axId val="4919513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01235376"/>
        <c:crosses val="autoZero"/>
        <c:auto val="1"/>
        <c:lblAlgn val="ctr"/>
        <c:lblOffset val="100"/>
        <c:noMultiLvlLbl val="0"/>
      </c:catAx>
      <c:valAx>
        <c:axId val="801235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19513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3095408"/>
        <c:axId val="913082624"/>
      </c:lineChart>
      <c:catAx>
        <c:axId val="9130954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3082624"/>
        <c:crosses val="autoZero"/>
        <c:auto val="1"/>
        <c:lblAlgn val="ctr"/>
        <c:lblOffset val="100"/>
        <c:noMultiLvlLbl val="0"/>
      </c:catAx>
      <c:valAx>
        <c:axId val="913082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3095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4040016"/>
        <c:axId val="854016624"/>
      </c:lineChart>
      <c:catAx>
        <c:axId val="854040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4016624"/>
        <c:crosses val="autoZero"/>
        <c:auto val="1"/>
        <c:lblAlgn val="ctr"/>
        <c:lblOffset val="100"/>
        <c:noMultiLvlLbl val="0"/>
      </c:catAx>
      <c:valAx>
        <c:axId val="854016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4040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44577856"/>
        <c:axId val="545154816"/>
      </c:lineChart>
      <c:catAx>
        <c:axId val="544577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45154816"/>
        <c:crosses val="autoZero"/>
        <c:auto val="1"/>
        <c:lblAlgn val="ctr"/>
        <c:lblOffset val="100"/>
        <c:noMultiLvlLbl val="0"/>
      </c:catAx>
      <c:valAx>
        <c:axId val="545154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44577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1293376"/>
        <c:axId val="492143008"/>
      </c:lineChart>
      <c:catAx>
        <c:axId val="8012933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92143008"/>
        <c:crosses val="autoZero"/>
        <c:auto val="1"/>
        <c:lblAlgn val="ctr"/>
        <c:lblOffset val="100"/>
        <c:noMultiLvlLbl val="0"/>
      </c:catAx>
      <c:valAx>
        <c:axId val="492143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12933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01634032"/>
        <c:axId val="491787344"/>
      </c:lineChart>
      <c:catAx>
        <c:axId val="801634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91787344"/>
        <c:crosses val="autoZero"/>
        <c:auto val="1"/>
        <c:lblAlgn val="ctr"/>
        <c:lblOffset val="100"/>
        <c:noMultiLvlLbl val="0"/>
      </c:catAx>
      <c:valAx>
        <c:axId val="491787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01634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4766400"/>
        <c:axId val="784629792"/>
      </c:lineChart>
      <c:catAx>
        <c:axId val="784766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4629792"/>
        <c:crosses val="autoZero"/>
        <c:auto val="1"/>
        <c:lblAlgn val="ctr"/>
        <c:lblOffset val="100"/>
        <c:noMultiLvlLbl val="0"/>
      </c:catAx>
      <c:valAx>
        <c:axId val="784629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4766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9482224"/>
        <c:axId val="446359184"/>
      </c:lineChart>
      <c:catAx>
        <c:axId val="6394822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46359184"/>
        <c:crosses val="autoZero"/>
        <c:auto val="1"/>
        <c:lblAlgn val="ctr"/>
        <c:lblOffset val="100"/>
        <c:noMultiLvlLbl val="0"/>
      </c:catAx>
      <c:valAx>
        <c:axId val="446359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9482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27547152"/>
        <c:axId val="427531744"/>
      </c:lineChart>
      <c:catAx>
        <c:axId val="427547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27531744"/>
        <c:crosses val="autoZero"/>
        <c:auto val="1"/>
        <c:lblAlgn val="ctr"/>
        <c:lblOffset val="100"/>
        <c:noMultiLvlLbl val="0"/>
      </c:catAx>
      <c:valAx>
        <c:axId val="4275317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27547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7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4994896"/>
        <c:axId val="784979696"/>
      </c:lineChart>
      <c:catAx>
        <c:axId val="7849948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4979696"/>
        <c:crosses val="autoZero"/>
        <c:auto val="1"/>
        <c:lblAlgn val="ctr"/>
        <c:lblOffset val="100"/>
        <c:noMultiLvlLbl val="0"/>
      </c:catAx>
      <c:valAx>
        <c:axId val="784979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49948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4902992"/>
        <c:axId val="784895824"/>
      </c:lineChart>
      <c:catAx>
        <c:axId val="784902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4895824"/>
        <c:crosses val="autoZero"/>
        <c:auto val="1"/>
        <c:lblAlgn val="ctr"/>
        <c:lblOffset val="100"/>
        <c:noMultiLvlLbl val="0"/>
      </c:catAx>
      <c:valAx>
        <c:axId val="7848958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4902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785132592"/>
        <c:axId val="785091440"/>
      </c:lineChart>
      <c:catAx>
        <c:axId val="7851325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5091440"/>
        <c:crosses val="autoZero"/>
        <c:auto val="1"/>
        <c:lblAlgn val="ctr"/>
        <c:lblOffset val="100"/>
        <c:noMultiLvlLbl val="0"/>
      </c:catAx>
      <c:valAx>
        <c:axId val="7850914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785132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12877120"/>
        <c:axId val="912882976"/>
      </c:lineChart>
      <c:catAx>
        <c:axId val="912877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12882976"/>
        <c:crosses val="autoZero"/>
        <c:auto val="1"/>
        <c:lblAlgn val="ctr"/>
        <c:lblOffset val="100"/>
        <c:noMultiLvlLbl val="0"/>
      </c:catAx>
      <c:valAx>
        <c:axId val="9128829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12877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53664752"/>
        <c:axId val="853565872"/>
      </c:lineChart>
      <c:catAx>
        <c:axId val="8536647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53565872"/>
        <c:crosses val="autoZero"/>
        <c:auto val="1"/>
        <c:lblAlgn val="ctr"/>
        <c:lblOffset val="100"/>
        <c:noMultiLvlLbl val="0"/>
      </c:catAx>
      <c:valAx>
        <c:axId val="853565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53664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8300560"/>
        <c:axId val="958293584"/>
      </c:lineChart>
      <c:catAx>
        <c:axId val="958300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8293584"/>
        <c:crosses val="autoZero"/>
        <c:auto val="1"/>
        <c:lblAlgn val="ctr"/>
        <c:lblOffset val="100"/>
        <c:noMultiLvlLbl val="0"/>
      </c:catAx>
      <c:valAx>
        <c:axId val="9582935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8300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6668848"/>
        <c:axId val="784715696"/>
      </c:lineChart>
      <c:catAx>
        <c:axId val="896668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4715696"/>
        <c:crosses val="autoZero"/>
        <c:auto val="1"/>
        <c:lblAlgn val="ctr"/>
        <c:lblOffset val="100"/>
        <c:noMultiLvlLbl val="0"/>
      </c:catAx>
      <c:valAx>
        <c:axId val="784715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6668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8298960"/>
        <c:axId val="896978880"/>
      </c:lineChart>
      <c:catAx>
        <c:axId val="6782989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896978880"/>
        <c:crosses val="autoZero"/>
        <c:auto val="1"/>
        <c:lblAlgn val="ctr"/>
        <c:lblOffset val="100"/>
        <c:noMultiLvlLbl val="0"/>
      </c:catAx>
      <c:valAx>
        <c:axId val="896978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8298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34857952"/>
        <c:axId val="334842128"/>
      </c:lineChart>
      <c:catAx>
        <c:axId val="3348579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34842128"/>
        <c:crosses val="autoZero"/>
        <c:auto val="1"/>
        <c:lblAlgn val="ctr"/>
        <c:lblOffset val="100"/>
        <c:noMultiLvlLbl val="0"/>
      </c:catAx>
      <c:valAx>
        <c:axId val="3348421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348579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957691856"/>
        <c:axId val="394048736"/>
      </c:lineChart>
      <c:catAx>
        <c:axId val="957691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94048736"/>
        <c:crosses val="autoZero"/>
        <c:auto val="1"/>
        <c:lblAlgn val="ctr"/>
        <c:lblOffset val="100"/>
        <c:noMultiLvlLbl val="0"/>
      </c:catAx>
      <c:valAx>
        <c:axId val="394048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957691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94723328"/>
        <c:axId val="494684688"/>
      </c:lineChart>
      <c:catAx>
        <c:axId val="4947233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94684688"/>
        <c:crosses val="autoZero"/>
        <c:auto val="1"/>
        <c:lblAlgn val="ctr"/>
        <c:lblOffset val="100"/>
        <c:noMultiLvlLbl val="0"/>
      </c:catAx>
      <c:valAx>
        <c:axId val="4946846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47233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34816928"/>
        <c:axId val="957545376"/>
      </c:lineChart>
      <c:catAx>
        <c:axId val="3348169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957545376"/>
        <c:crosses val="autoZero"/>
        <c:auto val="1"/>
        <c:lblAlgn val="ctr"/>
        <c:lblOffset val="100"/>
        <c:noMultiLvlLbl val="0"/>
      </c:catAx>
      <c:valAx>
        <c:axId val="957545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34816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897121424"/>
        <c:axId val="784968896"/>
      </c:lineChart>
      <c:catAx>
        <c:axId val="8971214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784968896"/>
        <c:crosses val="autoZero"/>
        <c:auto val="1"/>
        <c:lblAlgn val="ctr"/>
        <c:lblOffset val="100"/>
        <c:noMultiLvlLbl val="0"/>
      </c:catAx>
      <c:valAx>
        <c:axId val="784968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897121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494418384"/>
        <c:axId val="494440112"/>
      </c:lineChart>
      <c:catAx>
        <c:axId val="4944183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494440112"/>
        <c:crosses val="autoZero"/>
        <c:auto val="1"/>
        <c:lblAlgn val="ctr"/>
        <c:lblOffset val="100"/>
        <c:noMultiLvlLbl val="0"/>
      </c:catAx>
      <c:valAx>
        <c:axId val="494440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494418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11.jpeg>
</file>

<file path=ppt/media/image12.jpeg>
</file>

<file path=ppt/media/image13.jpeg>
</file>

<file path=ppt/media/image2.png>
</file>

<file path=ppt/media/image3.jpg>
</file>

<file path=ppt/media/image5.jp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03081-86A3-8E49-8A5C-CA48B1E9B9DA}" type="datetimeFigureOut">
              <a:rPr lang="en-US" smtClean="0"/>
              <a:t>8/18/17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C8BADB-8B1C-244A-A8B7-1D41F80D3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018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2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3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4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5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0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3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Focar no fato de</a:t>
            </a:r>
            <a:r>
              <a:rPr lang="pt-BR" baseline="0" dirty="0" smtClean="0"/>
              <a:t> ser intraespecífica!!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7559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Essas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duas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capacidades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determinam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tanto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aptidão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individuo</a:t>
            </a:r>
            <a:r>
              <a:rPr lang="is-I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</a:t>
            </a:r>
            <a:endParaRPr lang="pt-BR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72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14557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 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medida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pelo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número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descendentes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produz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longo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vida</a:t>
            </a:r>
            <a:r>
              <a:rPr lang="is-I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</a:t>
            </a:r>
            <a:endParaRPr lang="pt-BR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73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8403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quanto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habilidade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competitiva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..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endParaRPr lang="pt-BR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74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190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relacionada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mais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eficiente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recurso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Especialmente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quando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recurso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limitante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espaco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comunidades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plantas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as que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eu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representei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parte anterior da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introdução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pt-BR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75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713243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ESCREVER ”GRADIENTE DE ESTRATÉGIAS”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130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3467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ESCREVER ”BANCO DE GAMETAS”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143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10852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 smtClean="0"/>
              <a:t>Na</a:t>
            </a:r>
            <a:r>
              <a:rPr lang="pt-BR" baseline="0" dirty="0" smtClean="0"/>
              <a:t> fala: ”correspondente à taxa de mutação”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159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99312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59637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29897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estudo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estrategias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especialmente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consideração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dinâmica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eco-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evolutiva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atributos</a:t>
            </a:r>
            <a:r>
              <a:rPr lang="is-I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57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39697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estudo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estrategias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é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especialmente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importante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levar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em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consideração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dinâmica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eco-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evolutiva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dos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atributos</a:t>
            </a:r>
            <a:r>
              <a:rPr lang="is-I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</a:t>
            </a:r>
            <a:endParaRPr lang="pt-BR" dirty="0" smtClean="0"/>
          </a:p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58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52036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s-I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uma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vez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que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esses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atributos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são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diretamente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relacionados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aptidão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área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Biologia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Evolutiva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dinâmica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evoltuiva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populações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), 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habilidade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competitiva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Ecologia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Comunidades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dinâmica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ecológica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espécies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do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mesmo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nível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trófico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).</a:t>
            </a:r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51593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 forma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resumida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a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estratégia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um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indivíduo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está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relacionada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às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suas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capacidades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reprodução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 de </a:t>
            </a:r>
            <a:r>
              <a:rPr lang="en-US" sz="1200" b="0" i="0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sobrevivência</a:t>
            </a:r>
            <a:r>
              <a:rPr lang="en-US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  <a:endParaRPr lang="pt-BR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60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7625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69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65945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70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8988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765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539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149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931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187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090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467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982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402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0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584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1E5FD3-C6A9-1C4E-A127-1748E9F96C0C}" type="datetimeFigureOut">
              <a:rPr lang="en-US" smtClean="0"/>
              <a:t>8/18/17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981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5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2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2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.xml"/></Relationships>
</file>

<file path=ppt/slides/_rels/slide2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2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2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24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2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.xml"/></Relationships>
</file>

<file path=ppt/slides/_rels/slide2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.xml"/></Relationships>
</file>

<file path=ppt/slides/_rels/slide2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.xml"/></Relationships>
</file>

<file path=ppt/slides/_rels/slide2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.xml"/></Relationships>
</file>

<file path=ppt/slides/_rels/slide2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.xml"/></Relationships>
</file>

<file path=ppt/slides/_rels/slide2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.xml"/></Relationships>
</file>

<file path=ppt/slides/_rels/slide2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.xml"/></Relationships>
</file>

<file path=ppt/slides/_rels/slide2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.xml"/></Relationships>
</file>

<file path=ppt/slides/_rels/slide25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25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2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3" Type="http://schemas.openxmlformats.org/officeDocument/2006/relationships/chart" Target="../charts/chart18.xml"/></Relationships>
</file>

<file path=ppt/slides/_rels/slide2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3" Type="http://schemas.openxmlformats.org/officeDocument/2006/relationships/chart" Target="../charts/chart19.xml"/></Relationships>
</file>

<file path=ppt/slides/_rels/slide2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3" Type="http://schemas.openxmlformats.org/officeDocument/2006/relationships/chart" Target="../charts/chart20.xml"/></Relationships>
</file>

<file path=ppt/slides/_rels/slide25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.xml"/><Relationship Id="rId4" Type="http://schemas.openxmlformats.org/officeDocument/2006/relationships/chart" Target="../charts/chart22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5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.xml"/><Relationship Id="rId4" Type="http://schemas.openxmlformats.org/officeDocument/2006/relationships/chart" Target="../charts/chart24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5.xml"/><Relationship Id="rId3" Type="http://schemas.openxmlformats.org/officeDocument/2006/relationships/chart" Target="../charts/chart26.xml"/></Relationships>
</file>

<file path=ppt/slides/_rels/slide2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7.xml"/><Relationship Id="rId3" Type="http://schemas.openxmlformats.org/officeDocument/2006/relationships/chart" Target="../charts/chart28.xml"/></Relationships>
</file>

<file path=ppt/slides/_rels/slide2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9.xml"/><Relationship Id="rId3" Type="http://schemas.openxmlformats.org/officeDocument/2006/relationships/chart" Target="../charts/chart30.xml"/></Relationships>
</file>

<file path=ppt/slides/_rels/slide2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1.xml"/><Relationship Id="rId3" Type="http://schemas.openxmlformats.org/officeDocument/2006/relationships/chart" Target="../charts/chart32.xml"/></Relationships>
</file>

<file path=ppt/slides/_rels/slide2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3.xml"/><Relationship Id="rId3" Type="http://schemas.openxmlformats.org/officeDocument/2006/relationships/chart" Target="../charts/chart34.xml"/></Relationships>
</file>

<file path=ppt/slides/_rels/slide2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5.xml"/><Relationship Id="rId3" Type="http://schemas.openxmlformats.org/officeDocument/2006/relationships/chart" Target="../charts/chart36.xml"/></Relationships>
</file>

<file path=ppt/slides/_rels/slide2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7.xml"/><Relationship Id="rId3" Type="http://schemas.openxmlformats.org/officeDocument/2006/relationships/chart" Target="../charts/chart38.xml"/></Relationships>
</file>

<file path=ppt/slides/_rels/slide2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9.xml"/><Relationship Id="rId3" Type="http://schemas.openxmlformats.org/officeDocument/2006/relationships/chart" Target="../charts/chart40.xml"/></Relationships>
</file>

<file path=ppt/slides/_rels/slide2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1.xml"/><Relationship Id="rId3" Type="http://schemas.openxmlformats.org/officeDocument/2006/relationships/chart" Target="../charts/chart42.xml"/></Relationships>
</file>

<file path=ppt/slides/_rels/slide2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3.xml"/><Relationship Id="rId3" Type="http://schemas.openxmlformats.org/officeDocument/2006/relationships/chart" Target="../charts/chart4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7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5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7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6.xml"/><Relationship Id="rId4" Type="http://schemas.openxmlformats.org/officeDocument/2006/relationships/chart" Target="../charts/chart47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7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8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7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9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0.xml"/></Relationships>
</file>

<file path=ppt/slides/_rels/slide2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1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2.xml"/><Relationship Id="rId3" Type="http://schemas.openxmlformats.org/officeDocument/2006/relationships/chart" Target="../charts/chart53.xml"/></Relationships>
</file>

<file path=ppt/slides/_rels/slide2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4.xml"/><Relationship Id="rId3" Type="http://schemas.openxmlformats.org/officeDocument/2006/relationships/chart" Target="../charts/chart55.xml"/></Relationships>
</file>

<file path=ppt/slides/_rels/slide28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6.xml"/><Relationship Id="rId4" Type="http://schemas.openxmlformats.org/officeDocument/2006/relationships/chart" Target="../charts/chart57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8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8.xml"/><Relationship Id="rId4" Type="http://schemas.openxmlformats.org/officeDocument/2006/relationships/chart" Target="../charts/chart59.xml"/><Relationship Id="rId5" Type="http://schemas.openxmlformats.org/officeDocument/2006/relationships/image" Target="../media/image1.pn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8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0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8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1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3" Type="http://schemas.openxmlformats.org/officeDocument/2006/relationships/chart" Target="../charts/chart62.xml"/></Relationships>
</file>

<file path=ppt/slides/_rels/slide2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3" Type="http://schemas.openxmlformats.org/officeDocument/2006/relationships/chart" Target="../charts/chart63.xml"/></Relationships>
</file>

<file path=ppt/slides/_rels/slide2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Relationship Id="rId3" Type="http://schemas.openxmlformats.org/officeDocument/2006/relationships/chart" Target="../charts/chart64.xml"/></Relationships>
</file>

<file path=ppt/slides/_rels/slide29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5.xml"/><Relationship Id="rId4" Type="http://schemas.openxmlformats.org/officeDocument/2006/relationships/chart" Target="../charts/chart66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29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7.xml"/><Relationship Id="rId4" Type="http://schemas.openxmlformats.org/officeDocument/2006/relationships/chart" Target="../charts/chart68.xml"/><Relationship Id="rId5" Type="http://schemas.openxmlformats.org/officeDocument/2006/relationships/chart" Target="../charts/chart69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29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0.xml"/><Relationship Id="rId4" Type="http://schemas.openxmlformats.org/officeDocument/2006/relationships/chart" Target="../charts/chart71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2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2.xml"/><Relationship Id="rId4" Type="http://schemas.openxmlformats.org/officeDocument/2006/relationships/chart" Target="../charts/chart73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9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4.xml"/><Relationship Id="rId4" Type="http://schemas.openxmlformats.org/officeDocument/2006/relationships/chart" Target="../charts/chart75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6.xml"/><Relationship Id="rId4" Type="http://schemas.openxmlformats.org/officeDocument/2006/relationships/chart" Target="../charts/chart77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30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8.xml"/><Relationship Id="rId4" Type="http://schemas.openxmlformats.org/officeDocument/2006/relationships/chart" Target="../charts/chart79.xml"/><Relationship Id="rId5" Type="http://schemas.openxmlformats.org/officeDocument/2006/relationships/chart" Target="../charts/chart80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30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2.xml"/><Relationship Id="rId4" Type="http://schemas.openxmlformats.org/officeDocument/2006/relationships/chart" Target="../charts/chart8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1.xml"/></Relationships>
</file>

<file path=ppt/slides/_rels/slide3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30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30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30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4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5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3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6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chart" Target="../charts/chart87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3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8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3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9.xml"/></Relationships>
</file>

<file path=ppt/slides/_rels/slide3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0.xml"/></Relationships>
</file>

<file path=ppt/slides/_rels/slide3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1.xml"/></Relationships>
</file>

<file path=ppt/slides/_rels/slide3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2.xml"/></Relationships>
</file>

<file path=ppt/slides/_rels/slide3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3.xml"/></Relationships>
</file>

<file path=ppt/slides/_rels/slide3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4.xml"/></Relationships>
</file>

<file path=ppt/slides/_rels/slide3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6.xml"/></Relationships>
</file>

<file path=ppt/slides/_rels/slide3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7.xml"/></Relationships>
</file>

<file path=ppt/slides/_rels/slide3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8.xml"/></Relationships>
</file>

<file path=ppt/slides/_rels/slide3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9.xml"/></Relationships>
</file>

<file path=ppt/slides/_rels/slide32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0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32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1.xml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jpeg"/></Relationships>
</file>

<file path=ppt/slides/_rels/slide3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2.xml"/><Relationship Id="rId3" Type="http://schemas.openxmlformats.org/officeDocument/2006/relationships/image" Target="../media/image12.jpeg"/></Relationships>
</file>

<file path=ppt/slides/_rels/slide3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4" Type="http://schemas.openxmlformats.org/officeDocument/2006/relationships/chart" Target="../charts/chart10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4" Type="http://schemas.openxmlformats.org/officeDocument/2006/relationships/chart" Target="../charts/chart106.xml"/><Relationship Id="rId5" Type="http://schemas.openxmlformats.org/officeDocument/2006/relationships/chart" Target="../charts/chart10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5.xml"/></Relationships>
</file>

<file path=ppt/slides/_rels/slide3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4" Type="http://schemas.openxmlformats.org/officeDocument/2006/relationships/chart" Target="../charts/chart109.xml"/><Relationship Id="rId5" Type="http://schemas.openxmlformats.org/officeDocument/2006/relationships/chart" Target="../charts/chart11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8.xml"/></Relationships>
</file>

<file path=ppt/slides/_rels/slide3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4" Type="http://schemas.openxmlformats.org/officeDocument/2006/relationships/chart" Target="../charts/chart112.xml"/><Relationship Id="rId5" Type="http://schemas.openxmlformats.org/officeDocument/2006/relationships/chart" Target="../charts/chart11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1.xml"/></Relationships>
</file>

<file path=ppt/slides/_rels/slide3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4.xml"/><Relationship Id="rId3" Type="http://schemas.openxmlformats.org/officeDocument/2006/relationships/chart" Target="../charts/chart115.xml"/></Relationships>
</file>

<file path=ppt/slides/_rels/slide3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6.xml"/><Relationship Id="rId3" Type="http://schemas.openxmlformats.org/officeDocument/2006/relationships/chart" Target="../charts/chart117.xml"/></Relationships>
</file>

<file path=ppt/slides/_rels/slide3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8.xml"/><Relationship Id="rId3" Type="http://schemas.openxmlformats.org/officeDocument/2006/relationships/chart" Target="../charts/chart119.xml"/></Relationships>
</file>

<file path=ppt/slides/_rels/slide3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0.xml"/><Relationship Id="rId3" Type="http://schemas.openxmlformats.org/officeDocument/2006/relationships/chart" Target="../charts/chart121.xml"/></Relationships>
</file>

<file path=ppt/slides/_rels/slide3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2.xml"/><Relationship Id="rId3" Type="http://schemas.openxmlformats.org/officeDocument/2006/relationships/chart" Target="../charts/chart123.xml"/></Relationships>
</file>

<file path=ppt/slides/_rels/slide3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4.xml"/><Relationship Id="rId3" Type="http://schemas.openxmlformats.org/officeDocument/2006/relationships/chart" Target="../charts/chart125.xml"/></Relationships>
</file>

<file path=ppt/slides/_rels/slide3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6.xml"/><Relationship Id="rId4" Type="http://schemas.openxmlformats.org/officeDocument/2006/relationships/chart" Target="../charts/chart127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34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8.xml"/><Relationship Id="rId4" Type="http://schemas.openxmlformats.org/officeDocument/2006/relationships/chart" Target="../charts/chart129.xml"/><Relationship Id="rId5" Type="http://schemas.openxmlformats.org/officeDocument/2006/relationships/chart" Target="../charts/chart130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34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1.xml"/><Relationship Id="rId4" Type="http://schemas.openxmlformats.org/officeDocument/2006/relationships/chart" Target="../charts/chart132.xml"/><Relationship Id="rId5" Type="http://schemas.openxmlformats.org/officeDocument/2006/relationships/chart" Target="../charts/chart133.xml"/><Relationship Id="rId6" Type="http://schemas.openxmlformats.org/officeDocument/2006/relationships/chart" Target="../charts/chart134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34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5.xml"/><Relationship Id="rId4" Type="http://schemas.openxmlformats.org/officeDocument/2006/relationships/chart" Target="../charts/chart136.xml"/><Relationship Id="rId5" Type="http://schemas.openxmlformats.org/officeDocument/2006/relationships/chart" Target="../charts/chart137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34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8.xml"/><Relationship Id="rId4" Type="http://schemas.openxmlformats.org/officeDocument/2006/relationships/chart" Target="../charts/chart139.xml"/><Relationship Id="rId5" Type="http://schemas.openxmlformats.org/officeDocument/2006/relationships/chart" Target="../charts/chart140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jpeg"/></Relationships>
</file>

<file path=ppt/slides/_rels/slide34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2.xml"/><Relationship Id="rId4" Type="http://schemas.openxmlformats.org/officeDocument/2006/relationships/chart" Target="../charts/chart14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1.xml"/></Relationships>
</file>

<file path=ppt/slides/_rels/slide34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5.xml"/><Relationship Id="rId4" Type="http://schemas.openxmlformats.org/officeDocument/2006/relationships/chart" Target="../charts/chart14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4.xml"/></Relationships>
</file>

<file path=ppt/slides/_rels/slide34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8.xml"/><Relationship Id="rId4" Type="http://schemas.openxmlformats.org/officeDocument/2006/relationships/chart" Target="../charts/chart14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7.xml"/></Relationships>
</file>

<file path=ppt/slides/_rels/slide34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1.xml"/><Relationship Id="rId4" Type="http://schemas.openxmlformats.org/officeDocument/2006/relationships/chart" Target="../charts/chart15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4.xml"/><Relationship Id="rId4" Type="http://schemas.openxmlformats.org/officeDocument/2006/relationships/chart" Target="../charts/chart15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3.xml"/></Relationships>
</file>

<file path=ppt/slides/_rels/slide35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7.xml"/><Relationship Id="rId4" Type="http://schemas.openxmlformats.org/officeDocument/2006/relationships/chart" Target="../charts/chart15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6.xml"/></Relationships>
</file>

<file path=ppt/slides/_rels/slide35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0.xml"/><Relationship Id="rId4" Type="http://schemas.openxmlformats.org/officeDocument/2006/relationships/chart" Target="../charts/chart16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9.xml"/></Relationships>
</file>

<file path=ppt/slides/_rels/slide35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3.xml"/><Relationship Id="rId4" Type="http://schemas.openxmlformats.org/officeDocument/2006/relationships/chart" Target="../charts/chart16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2.xml"/></Relationships>
</file>

<file path=ppt/slides/_rels/slide35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6.xml"/><Relationship Id="rId4" Type="http://schemas.openxmlformats.org/officeDocument/2006/relationships/chart" Target="../charts/chart16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5.xml"/></Relationships>
</file>

<file path=ppt/slides/_rels/slide35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9.xml"/><Relationship Id="rId4" Type="http://schemas.openxmlformats.org/officeDocument/2006/relationships/chart" Target="../charts/chart17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8.xml"/></Relationships>
</file>

<file path=ppt/slides/_rels/slide35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2.xml"/><Relationship Id="rId4" Type="http://schemas.openxmlformats.org/officeDocument/2006/relationships/chart" Target="../charts/chart17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1.xml"/></Relationships>
</file>

<file path=ppt/slides/_rels/slide35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5.xml"/><Relationship Id="rId4" Type="http://schemas.openxmlformats.org/officeDocument/2006/relationships/chart" Target="../charts/chart17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4.xml"/></Relationships>
</file>

<file path=ppt/slides/_rels/slide35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8.xml"/><Relationship Id="rId4" Type="http://schemas.openxmlformats.org/officeDocument/2006/relationships/chart" Target="../charts/chart17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7.xml"/></Relationships>
</file>

<file path=ppt/slides/_rels/slide35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1.xml"/><Relationship Id="rId4" Type="http://schemas.openxmlformats.org/officeDocument/2006/relationships/chart" Target="../charts/chart18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0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4.xml"/><Relationship Id="rId4" Type="http://schemas.openxmlformats.org/officeDocument/2006/relationships/chart" Target="../charts/chart18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3.xml"/></Relationships>
</file>

<file path=ppt/slides/_rels/slide36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7.xml"/><Relationship Id="rId4" Type="http://schemas.openxmlformats.org/officeDocument/2006/relationships/chart" Target="../charts/chart18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6.xml"/></Relationships>
</file>

<file path=ppt/slides/_rels/slide36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0.xml"/><Relationship Id="rId4" Type="http://schemas.openxmlformats.org/officeDocument/2006/relationships/chart" Target="../charts/chart19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9.xml"/></Relationships>
</file>

<file path=ppt/slides/_rels/slide36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3.xml"/><Relationship Id="rId4" Type="http://schemas.openxmlformats.org/officeDocument/2006/relationships/chart" Target="../charts/chart19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2.xml"/></Relationships>
</file>

<file path=ppt/slides/_rels/slide36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6.xml"/><Relationship Id="rId4" Type="http://schemas.openxmlformats.org/officeDocument/2006/relationships/chart" Target="../charts/chart19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5.xml"/></Relationships>
</file>

<file path=ppt/slides/_rels/slide36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9.xml"/><Relationship Id="rId4" Type="http://schemas.openxmlformats.org/officeDocument/2006/relationships/chart" Target="../charts/chart20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8.xml"/></Relationships>
</file>

<file path=ppt/slides/_rels/slide36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2.xml"/><Relationship Id="rId4" Type="http://schemas.openxmlformats.org/officeDocument/2006/relationships/chart" Target="../charts/chart20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1.xml"/></Relationships>
</file>

<file path=ppt/slides/_rels/slide36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5.xml"/><Relationship Id="rId4" Type="http://schemas.openxmlformats.org/officeDocument/2006/relationships/chart" Target="../charts/chart20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4.xml"/></Relationships>
</file>

<file path=ppt/slides/_rels/slide36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8.xml"/><Relationship Id="rId4" Type="http://schemas.openxmlformats.org/officeDocument/2006/relationships/chart" Target="../charts/chart20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7.xml"/></Relationships>
</file>

<file path=ppt/slides/_rels/slide36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1.xml"/><Relationship Id="rId4" Type="http://schemas.openxmlformats.org/officeDocument/2006/relationships/chart" Target="../charts/chart21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0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4.xml"/><Relationship Id="rId4" Type="http://schemas.openxmlformats.org/officeDocument/2006/relationships/chart" Target="../charts/chart21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3.xml"/></Relationships>
</file>

<file path=ppt/slides/_rels/slide37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7.xml"/><Relationship Id="rId4" Type="http://schemas.openxmlformats.org/officeDocument/2006/relationships/chart" Target="../charts/chart21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6.xml"/></Relationships>
</file>

<file path=ppt/slides/_rels/slide37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0.xml"/><Relationship Id="rId4" Type="http://schemas.openxmlformats.org/officeDocument/2006/relationships/chart" Target="../charts/chart22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9.xml"/></Relationships>
</file>

<file path=ppt/slides/_rels/slide37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3.xml"/><Relationship Id="rId4" Type="http://schemas.openxmlformats.org/officeDocument/2006/relationships/chart" Target="../charts/chart22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2.xml"/></Relationships>
</file>

<file path=ppt/slides/_rels/slide37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6.xml"/><Relationship Id="rId4" Type="http://schemas.openxmlformats.org/officeDocument/2006/relationships/chart" Target="../charts/chart22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5.xml"/></Relationships>
</file>

<file path=ppt/slides/_rels/slide37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9.xml"/><Relationship Id="rId4" Type="http://schemas.openxmlformats.org/officeDocument/2006/relationships/chart" Target="../charts/chart23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8.xml"/></Relationships>
</file>

<file path=ppt/slides/_rels/slide37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2.xml"/><Relationship Id="rId4" Type="http://schemas.openxmlformats.org/officeDocument/2006/relationships/chart" Target="../charts/chart23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1.xml"/></Relationships>
</file>

<file path=ppt/slides/_rels/slide37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5.xml"/><Relationship Id="rId4" Type="http://schemas.openxmlformats.org/officeDocument/2006/relationships/chart" Target="../charts/chart23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4.xml"/></Relationships>
</file>

<file path=ppt/slides/_rels/slide37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8.xml"/><Relationship Id="rId4" Type="http://schemas.openxmlformats.org/officeDocument/2006/relationships/chart" Target="../charts/chart23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7.xml"/></Relationships>
</file>

<file path=ppt/slides/_rels/slide37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1.xml"/><Relationship Id="rId4" Type="http://schemas.openxmlformats.org/officeDocument/2006/relationships/chart" Target="../charts/chart24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40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4.xml"/><Relationship Id="rId4" Type="http://schemas.openxmlformats.org/officeDocument/2006/relationships/chart" Target="../charts/chart24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43.xml"/></Relationships>
</file>

<file path=ppt/slides/_rels/slide38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7.xml"/><Relationship Id="rId4" Type="http://schemas.openxmlformats.org/officeDocument/2006/relationships/chart" Target="../charts/chart24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46.xml"/></Relationships>
</file>

<file path=ppt/slides/_rels/slide3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3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49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7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Freeform: Shape 167"/>
          <p:cNvSpPr/>
          <p:nvPr/>
        </p:nvSpPr>
        <p:spPr>
          <a:xfrm>
            <a:off x="5834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167"/>
          <p:cNvSpPr/>
          <p:nvPr/>
        </p:nvSpPr>
        <p:spPr>
          <a:xfrm>
            <a:off x="4904195" y="40428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167"/>
          <p:cNvSpPr/>
          <p:nvPr/>
        </p:nvSpPr>
        <p:spPr>
          <a:xfrm>
            <a:off x="127494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167"/>
          <p:cNvSpPr/>
          <p:nvPr/>
        </p:nvSpPr>
        <p:spPr>
          <a:xfrm>
            <a:off x="188324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167"/>
          <p:cNvSpPr/>
          <p:nvPr/>
        </p:nvSpPr>
        <p:spPr>
          <a:xfrm>
            <a:off x="248613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167"/>
          <p:cNvSpPr/>
          <p:nvPr/>
        </p:nvSpPr>
        <p:spPr>
          <a:xfrm>
            <a:off x="309443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167"/>
          <p:cNvSpPr/>
          <p:nvPr/>
        </p:nvSpPr>
        <p:spPr>
          <a:xfrm>
            <a:off x="370273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167"/>
          <p:cNvSpPr/>
          <p:nvPr/>
        </p:nvSpPr>
        <p:spPr>
          <a:xfrm>
            <a:off x="431102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167"/>
          <p:cNvSpPr/>
          <p:nvPr/>
        </p:nvSpPr>
        <p:spPr>
          <a:xfrm>
            <a:off x="491932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2" name="Freeform: Shape 167"/>
          <p:cNvSpPr/>
          <p:nvPr/>
        </p:nvSpPr>
        <p:spPr>
          <a:xfrm>
            <a:off x="552762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3" name="Freeform: Shape 167"/>
          <p:cNvSpPr/>
          <p:nvPr/>
        </p:nvSpPr>
        <p:spPr>
          <a:xfrm>
            <a:off x="613592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167"/>
          <p:cNvSpPr/>
          <p:nvPr/>
        </p:nvSpPr>
        <p:spPr>
          <a:xfrm>
            <a:off x="674422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5" name="Freeform: Shape 167"/>
          <p:cNvSpPr/>
          <p:nvPr/>
        </p:nvSpPr>
        <p:spPr>
          <a:xfrm>
            <a:off x="734711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167"/>
          <p:cNvSpPr/>
          <p:nvPr/>
        </p:nvSpPr>
        <p:spPr>
          <a:xfrm>
            <a:off x="795541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7" name="Freeform: Shape 167"/>
          <p:cNvSpPr/>
          <p:nvPr/>
        </p:nvSpPr>
        <p:spPr>
          <a:xfrm>
            <a:off x="856370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167"/>
          <p:cNvSpPr/>
          <p:nvPr/>
        </p:nvSpPr>
        <p:spPr>
          <a:xfrm>
            <a:off x="917200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167"/>
          <p:cNvSpPr/>
          <p:nvPr/>
        </p:nvSpPr>
        <p:spPr>
          <a:xfrm>
            <a:off x="10995813" y="5135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0" name="Freeform: Shape 167"/>
          <p:cNvSpPr/>
          <p:nvPr/>
        </p:nvSpPr>
        <p:spPr>
          <a:xfrm>
            <a:off x="1038319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1" name="Freeform: Shape 167"/>
          <p:cNvSpPr/>
          <p:nvPr/>
        </p:nvSpPr>
        <p:spPr>
          <a:xfrm>
            <a:off x="1099149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2" name="Freeform: Shape 167"/>
          <p:cNvSpPr/>
          <p:nvPr/>
        </p:nvSpPr>
        <p:spPr>
          <a:xfrm>
            <a:off x="1159979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159"/>
          <p:cNvSpPr/>
          <p:nvPr/>
        </p:nvSpPr>
        <p:spPr>
          <a:xfrm>
            <a:off x="5834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159"/>
          <p:cNvSpPr/>
          <p:nvPr/>
        </p:nvSpPr>
        <p:spPr>
          <a:xfrm>
            <a:off x="66664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7" name="Freeform: Shape 159"/>
          <p:cNvSpPr/>
          <p:nvPr/>
        </p:nvSpPr>
        <p:spPr>
          <a:xfrm>
            <a:off x="127494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159"/>
          <p:cNvSpPr/>
          <p:nvPr/>
        </p:nvSpPr>
        <p:spPr>
          <a:xfrm>
            <a:off x="188324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9" name="Freeform: Shape 159"/>
          <p:cNvSpPr/>
          <p:nvPr/>
        </p:nvSpPr>
        <p:spPr>
          <a:xfrm>
            <a:off x="248613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159"/>
          <p:cNvSpPr/>
          <p:nvPr/>
        </p:nvSpPr>
        <p:spPr>
          <a:xfrm>
            <a:off x="309443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1" name="Freeform: Shape 159"/>
          <p:cNvSpPr/>
          <p:nvPr/>
        </p:nvSpPr>
        <p:spPr>
          <a:xfrm>
            <a:off x="3702730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2" name="Freeform: Shape 159"/>
          <p:cNvSpPr/>
          <p:nvPr/>
        </p:nvSpPr>
        <p:spPr>
          <a:xfrm>
            <a:off x="431102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3" name="Freeform: Shape 159"/>
          <p:cNvSpPr/>
          <p:nvPr/>
        </p:nvSpPr>
        <p:spPr>
          <a:xfrm>
            <a:off x="4919326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4" name="Freeform: Shape 159"/>
          <p:cNvSpPr/>
          <p:nvPr/>
        </p:nvSpPr>
        <p:spPr>
          <a:xfrm>
            <a:off x="10361116" y="23231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159"/>
          <p:cNvSpPr/>
          <p:nvPr/>
        </p:nvSpPr>
        <p:spPr>
          <a:xfrm>
            <a:off x="613592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159"/>
          <p:cNvSpPr/>
          <p:nvPr/>
        </p:nvSpPr>
        <p:spPr>
          <a:xfrm>
            <a:off x="674422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159"/>
          <p:cNvSpPr/>
          <p:nvPr/>
        </p:nvSpPr>
        <p:spPr>
          <a:xfrm>
            <a:off x="734711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8" name="Freeform: Shape 159"/>
          <p:cNvSpPr/>
          <p:nvPr/>
        </p:nvSpPr>
        <p:spPr>
          <a:xfrm>
            <a:off x="795541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159"/>
          <p:cNvSpPr/>
          <p:nvPr/>
        </p:nvSpPr>
        <p:spPr>
          <a:xfrm>
            <a:off x="856370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0" name="Freeform: Shape 159"/>
          <p:cNvSpPr/>
          <p:nvPr/>
        </p:nvSpPr>
        <p:spPr>
          <a:xfrm>
            <a:off x="917200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1" name="Freeform: Shape 159"/>
          <p:cNvSpPr/>
          <p:nvPr/>
        </p:nvSpPr>
        <p:spPr>
          <a:xfrm>
            <a:off x="977489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159"/>
          <p:cNvSpPr/>
          <p:nvPr/>
        </p:nvSpPr>
        <p:spPr>
          <a:xfrm>
            <a:off x="10383196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3" name="Freeform: Shape 159"/>
          <p:cNvSpPr/>
          <p:nvPr/>
        </p:nvSpPr>
        <p:spPr>
          <a:xfrm>
            <a:off x="10991494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4" name="Freeform: Shape 159"/>
          <p:cNvSpPr/>
          <p:nvPr/>
        </p:nvSpPr>
        <p:spPr>
          <a:xfrm>
            <a:off x="11599792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6" name="Freeform: Shape 167"/>
          <p:cNvSpPr/>
          <p:nvPr/>
        </p:nvSpPr>
        <p:spPr>
          <a:xfrm>
            <a:off x="5834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7" name="Freeform: Shape 167"/>
          <p:cNvSpPr/>
          <p:nvPr/>
        </p:nvSpPr>
        <p:spPr>
          <a:xfrm>
            <a:off x="66664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8" name="Freeform: Shape 167"/>
          <p:cNvSpPr/>
          <p:nvPr/>
        </p:nvSpPr>
        <p:spPr>
          <a:xfrm>
            <a:off x="127494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9" name="Freeform: Shape 167"/>
          <p:cNvSpPr/>
          <p:nvPr/>
        </p:nvSpPr>
        <p:spPr>
          <a:xfrm>
            <a:off x="188324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0" name="Freeform: Shape 167"/>
          <p:cNvSpPr/>
          <p:nvPr/>
        </p:nvSpPr>
        <p:spPr>
          <a:xfrm>
            <a:off x="248613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1" name="Freeform: Shape 167"/>
          <p:cNvSpPr/>
          <p:nvPr/>
        </p:nvSpPr>
        <p:spPr>
          <a:xfrm>
            <a:off x="309443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2" name="Freeform: Shape 167"/>
          <p:cNvSpPr/>
          <p:nvPr/>
        </p:nvSpPr>
        <p:spPr>
          <a:xfrm>
            <a:off x="370273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3" name="Freeform: Shape 167"/>
          <p:cNvSpPr/>
          <p:nvPr/>
        </p:nvSpPr>
        <p:spPr>
          <a:xfrm>
            <a:off x="431102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4" name="Freeform: Shape 167"/>
          <p:cNvSpPr/>
          <p:nvPr/>
        </p:nvSpPr>
        <p:spPr>
          <a:xfrm>
            <a:off x="491932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5" name="Freeform: Shape 167"/>
          <p:cNvSpPr/>
          <p:nvPr/>
        </p:nvSpPr>
        <p:spPr>
          <a:xfrm>
            <a:off x="5520757" y="28539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6" name="Freeform: Shape 167"/>
          <p:cNvSpPr/>
          <p:nvPr/>
        </p:nvSpPr>
        <p:spPr>
          <a:xfrm>
            <a:off x="613592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7" name="Freeform: Shape 167"/>
          <p:cNvSpPr/>
          <p:nvPr/>
        </p:nvSpPr>
        <p:spPr>
          <a:xfrm>
            <a:off x="674422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8" name="Freeform: Shape 167"/>
          <p:cNvSpPr/>
          <p:nvPr/>
        </p:nvSpPr>
        <p:spPr>
          <a:xfrm>
            <a:off x="734711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9" name="Freeform: Shape 167"/>
          <p:cNvSpPr/>
          <p:nvPr/>
        </p:nvSpPr>
        <p:spPr>
          <a:xfrm>
            <a:off x="795541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0" name="Freeform: Shape 167"/>
          <p:cNvSpPr/>
          <p:nvPr/>
        </p:nvSpPr>
        <p:spPr>
          <a:xfrm>
            <a:off x="856370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1" name="Freeform: Shape 167"/>
          <p:cNvSpPr/>
          <p:nvPr/>
        </p:nvSpPr>
        <p:spPr>
          <a:xfrm>
            <a:off x="917200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2" name="Freeform: Shape 167"/>
          <p:cNvSpPr/>
          <p:nvPr/>
        </p:nvSpPr>
        <p:spPr>
          <a:xfrm>
            <a:off x="978030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3" name="Freeform: Shape 167"/>
          <p:cNvSpPr/>
          <p:nvPr/>
        </p:nvSpPr>
        <p:spPr>
          <a:xfrm>
            <a:off x="1038319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4" name="Freeform: Shape 167"/>
          <p:cNvSpPr/>
          <p:nvPr/>
        </p:nvSpPr>
        <p:spPr>
          <a:xfrm>
            <a:off x="1099149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5" name="Freeform: Shape 167"/>
          <p:cNvSpPr/>
          <p:nvPr/>
        </p:nvSpPr>
        <p:spPr>
          <a:xfrm>
            <a:off x="1159979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6" name="Freeform: Shape 159"/>
          <p:cNvSpPr/>
          <p:nvPr/>
        </p:nvSpPr>
        <p:spPr>
          <a:xfrm>
            <a:off x="5834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7" name="Freeform: Shape 159"/>
          <p:cNvSpPr/>
          <p:nvPr/>
        </p:nvSpPr>
        <p:spPr>
          <a:xfrm>
            <a:off x="66664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8" name="Freeform: Shape 159"/>
          <p:cNvSpPr/>
          <p:nvPr/>
        </p:nvSpPr>
        <p:spPr>
          <a:xfrm>
            <a:off x="3089026" y="464930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9" name="Freeform: Shape 159"/>
          <p:cNvSpPr/>
          <p:nvPr/>
        </p:nvSpPr>
        <p:spPr>
          <a:xfrm>
            <a:off x="188324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0" name="Freeform: Shape 159"/>
          <p:cNvSpPr/>
          <p:nvPr/>
        </p:nvSpPr>
        <p:spPr>
          <a:xfrm>
            <a:off x="2486134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1" name="Freeform: Shape 159"/>
          <p:cNvSpPr/>
          <p:nvPr/>
        </p:nvSpPr>
        <p:spPr>
          <a:xfrm>
            <a:off x="309443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2" name="Freeform: Shape 159"/>
          <p:cNvSpPr/>
          <p:nvPr/>
        </p:nvSpPr>
        <p:spPr>
          <a:xfrm>
            <a:off x="3702730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3" name="Freeform: Shape 159"/>
          <p:cNvSpPr/>
          <p:nvPr/>
        </p:nvSpPr>
        <p:spPr>
          <a:xfrm>
            <a:off x="431102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4" name="Freeform: Shape 159"/>
          <p:cNvSpPr/>
          <p:nvPr/>
        </p:nvSpPr>
        <p:spPr>
          <a:xfrm>
            <a:off x="4919326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5" name="Freeform: Shape 159"/>
          <p:cNvSpPr/>
          <p:nvPr/>
        </p:nvSpPr>
        <p:spPr>
          <a:xfrm>
            <a:off x="5527624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6" name="Freeform: Shape 159"/>
          <p:cNvSpPr/>
          <p:nvPr/>
        </p:nvSpPr>
        <p:spPr>
          <a:xfrm>
            <a:off x="613592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7" name="Freeform: Shape 159"/>
          <p:cNvSpPr/>
          <p:nvPr/>
        </p:nvSpPr>
        <p:spPr>
          <a:xfrm>
            <a:off x="7958113" y="467192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8" name="Freeform: Shape 159"/>
          <p:cNvSpPr/>
          <p:nvPr/>
        </p:nvSpPr>
        <p:spPr>
          <a:xfrm>
            <a:off x="734711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9" name="Freeform: Shape 159"/>
          <p:cNvSpPr/>
          <p:nvPr/>
        </p:nvSpPr>
        <p:spPr>
          <a:xfrm>
            <a:off x="7955410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0" name="Freeform: Shape 159"/>
          <p:cNvSpPr/>
          <p:nvPr/>
        </p:nvSpPr>
        <p:spPr>
          <a:xfrm>
            <a:off x="856370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1" name="Freeform: Shape 159"/>
          <p:cNvSpPr/>
          <p:nvPr/>
        </p:nvSpPr>
        <p:spPr>
          <a:xfrm>
            <a:off x="917200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2" name="Freeform: Shape 159"/>
          <p:cNvSpPr/>
          <p:nvPr/>
        </p:nvSpPr>
        <p:spPr>
          <a:xfrm>
            <a:off x="977489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3" name="Freeform: Shape 159"/>
          <p:cNvSpPr/>
          <p:nvPr/>
        </p:nvSpPr>
        <p:spPr>
          <a:xfrm>
            <a:off x="10383196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4" name="Freeform: Shape 159"/>
          <p:cNvSpPr/>
          <p:nvPr/>
        </p:nvSpPr>
        <p:spPr>
          <a:xfrm>
            <a:off x="650029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5" name="Freeform: Shape 159"/>
          <p:cNvSpPr/>
          <p:nvPr/>
        </p:nvSpPr>
        <p:spPr>
          <a:xfrm>
            <a:off x="11599792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6" name="Freeform: Shape 167"/>
          <p:cNvSpPr/>
          <p:nvPr/>
        </p:nvSpPr>
        <p:spPr>
          <a:xfrm>
            <a:off x="5834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7" name="Freeform: Shape 167"/>
          <p:cNvSpPr/>
          <p:nvPr/>
        </p:nvSpPr>
        <p:spPr>
          <a:xfrm>
            <a:off x="66664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8" name="Freeform: Shape 167"/>
          <p:cNvSpPr/>
          <p:nvPr/>
        </p:nvSpPr>
        <p:spPr>
          <a:xfrm>
            <a:off x="127494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9" name="Freeform: Shape 167"/>
          <p:cNvSpPr/>
          <p:nvPr/>
        </p:nvSpPr>
        <p:spPr>
          <a:xfrm>
            <a:off x="5520757" y="6483453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0" name="Freeform: Shape 167"/>
          <p:cNvSpPr/>
          <p:nvPr/>
        </p:nvSpPr>
        <p:spPr>
          <a:xfrm>
            <a:off x="248613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167"/>
          <p:cNvSpPr/>
          <p:nvPr/>
        </p:nvSpPr>
        <p:spPr>
          <a:xfrm>
            <a:off x="309443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167"/>
          <p:cNvSpPr/>
          <p:nvPr/>
        </p:nvSpPr>
        <p:spPr>
          <a:xfrm>
            <a:off x="370273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167"/>
          <p:cNvSpPr/>
          <p:nvPr/>
        </p:nvSpPr>
        <p:spPr>
          <a:xfrm>
            <a:off x="431102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167"/>
          <p:cNvSpPr/>
          <p:nvPr/>
        </p:nvSpPr>
        <p:spPr>
          <a:xfrm>
            <a:off x="491932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167"/>
          <p:cNvSpPr/>
          <p:nvPr/>
        </p:nvSpPr>
        <p:spPr>
          <a:xfrm>
            <a:off x="552762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167"/>
          <p:cNvSpPr/>
          <p:nvPr/>
        </p:nvSpPr>
        <p:spPr>
          <a:xfrm>
            <a:off x="613592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167"/>
          <p:cNvSpPr/>
          <p:nvPr/>
        </p:nvSpPr>
        <p:spPr>
          <a:xfrm>
            <a:off x="674422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167"/>
          <p:cNvSpPr/>
          <p:nvPr/>
        </p:nvSpPr>
        <p:spPr>
          <a:xfrm>
            <a:off x="734711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167"/>
          <p:cNvSpPr/>
          <p:nvPr/>
        </p:nvSpPr>
        <p:spPr>
          <a:xfrm>
            <a:off x="10995813" y="40568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167"/>
          <p:cNvSpPr/>
          <p:nvPr/>
        </p:nvSpPr>
        <p:spPr>
          <a:xfrm>
            <a:off x="856370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167"/>
          <p:cNvSpPr/>
          <p:nvPr/>
        </p:nvSpPr>
        <p:spPr>
          <a:xfrm>
            <a:off x="917200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167"/>
          <p:cNvSpPr/>
          <p:nvPr/>
        </p:nvSpPr>
        <p:spPr>
          <a:xfrm>
            <a:off x="978030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167"/>
          <p:cNvSpPr/>
          <p:nvPr/>
        </p:nvSpPr>
        <p:spPr>
          <a:xfrm>
            <a:off x="1038319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167"/>
          <p:cNvSpPr/>
          <p:nvPr/>
        </p:nvSpPr>
        <p:spPr>
          <a:xfrm>
            <a:off x="1099149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167"/>
          <p:cNvSpPr/>
          <p:nvPr/>
        </p:nvSpPr>
        <p:spPr>
          <a:xfrm>
            <a:off x="1159979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159"/>
          <p:cNvSpPr/>
          <p:nvPr/>
        </p:nvSpPr>
        <p:spPr>
          <a:xfrm>
            <a:off x="5834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159"/>
          <p:cNvSpPr/>
          <p:nvPr/>
        </p:nvSpPr>
        <p:spPr>
          <a:xfrm>
            <a:off x="66664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159"/>
          <p:cNvSpPr/>
          <p:nvPr/>
        </p:nvSpPr>
        <p:spPr>
          <a:xfrm>
            <a:off x="127494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159"/>
          <p:cNvSpPr/>
          <p:nvPr/>
        </p:nvSpPr>
        <p:spPr>
          <a:xfrm>
            <a:off x="188324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159"/>
          <p:cNvSpPr/>
          <p:nvPr/>
        </p:nvSpPr>
        <p:spPr>
          <a:xfrm>
            <a:off x="248613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159"/>
          <p:cNvSpPr/>
          <p:nvPr/>
        </p:nvSpPr>
        <p:spPr>
          <a:xfrm>
            <a:off x="309443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159"/>
          <p:cNvSpPr/>
          <p:nvPr/>
        </p:nvSpPr>
        <p:spPr>
          <a:xfrm>
            <a:off x="3702730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159"/>
          <p:cNvSpPr/>
          <p:nvPr/>
        </p:nvSpPr>
        <p:spPr>
          <a:xfrm>
            <a:off x="431102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159"/>
          <p:cNvSpPr/>
          <p:nvPr/>
        </p:nvSpPr>
        <p:spPr>
          <a:xfrm>
            <a:off x="7344409" y="406108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159"/>
          <p:cNvSpPr/>
          <p:nvPr/>
        </p:nvSpPr>
        <p:spPr>
          <a:xfrm>
            <a:off x="552762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6" name="Freeform: Shape 159"/>
          <p:cNvSpPr/>
          <p:nvPr/>
        </p:nvSpPr>
        <p:spPr>
          <a:xfrm>
            <a:off x="613592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7" name="Freeform: Shape 159"/>
          <p:cNvSpPr/>
          <p:nvPr/>
        </p:nvSpPr>
        <p:spPr>
          <a:xfrm>
            <a:off x="674422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8" name="Freeform: Shape 159"/>
          <p:cNvSpPr/>
          <p:nvPr/>
        </p:nvSpPr>
        <p:spPr>
          <a:xfrm>
            <a:off x="734711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159"/>
          <p:cNvSpPr/>
          <p:nvPr/>
        </p:nvSpPr>
        <p:spPr>
          <a:xfrm>
            <a:off x="795541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159"/>
          <p:cNvSpPr/>
          <p:nvPr/>
        </p:nvSpPr>
        <p:spPr>
          <a:xfrm>
            <a:off x="856370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159"/>
          <p:cNvSpPr/>
          <p:nvPr/>
        </p:nvSpPr>
        <p:spPr>
          <a:xfrm>
            <a:off x="917200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159"/>
          <p:cNvSpPr/>
          <p:nvPr/>
        </p:nvSpPr>
        <p:spPr>
          <a:xfrm>
            <a:off x="977489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159"/>
          <p:cNvSpPr/>
          <p:nvPr/>
        </p:nvSpPr>
        <p:spPr>
          <a:xfrm>
            <a:off x="10383196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159"/>
          <p:cNvSpPr/>
          <p:nvPr/>
        </p:nvSpPr>
        <p:spPr>
          <a:xfrm>
            <a:off x="1099149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159"/>
          <p:cNvSpPr/>
          <p:nvPr/>
        </p:nvSpPr>
        <p:spPr>
          <a:xfrm>
            <a:off x="11599792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67"/>
          <p:cNvSpPr/>
          <p:nvPr/>
        </p:nvSpPr>
        <p:spPr>
          <a:xfrm>
            <a:off x="5834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67"/>
          <p:cNvSpPr/>
          <p:nvPr/>
        </p:nvSpPr>
        <p:spPr>
          <a:xfrm>
            <a:off x="66664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67"/>
          <p:cNvSpPr/>
          <p:nvPr/>
        </p:nvSpPr>
        <p:spPr>
          <a:xfrm>
            <a:off x="127494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9" name="Freeform: Shape 167"/>
          <p:cNvSpPr/>
          <p:nvPr/>
        </p:nvSpPr>
        <p:spPr>
          <a:xfrm>
            <a:off x="188324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0" name="Freeform: Shape 167"/>
          <p:cNvSpPr/>
          <p:nvPr/>
        </p:nvSpPr>
        <p:spPr>
          <a:xfrm>
            <a:off x="248613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167"/>
          <p:cNvSpPr/>
          <p:nvPr/>
        </p:nvSpPr>
        <p:spPr>
          <a:xfrm>
            <a:off x="309443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67"/>
          <p:cNvSpPr/>
          <p:nvPr/>
        </p:nvSpPr>
        <p:spPr>
          <a:xfrm>
            <a:off x="370273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67"/>
          <p:cNvSpPr/>
          <p:nvPr/>
        </p:nvSpPr>
        <p:spPr>
          <a:xfrm>
            <a:off x="431102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67"/>
          <p:cNvSpPr/>
          <p:nvPr/>
        </p:nvSpPr>
        <p:spPr>
          <a:xfrm>
            <a:off x="491932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167"/>
          <p:cNvSpPr/>
          <p:nvPr/>
        </p:nvSpPr>
        <p:spPr>
          <a:xfrm>
            <a:off x="552762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167"/>
          <p:cNvSpPr/>
          <p:nvPr/>
        </p:nvSpPr>
        <p:spPr>
          <a:xfrm>
            <a:off x="613592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167"/>
          <p:cNvSpPr/>
          <p:nvPr/>
        </p:nvSpPr>
        <p:spPr>
          <a:xfrm>
            <a:off x="674422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8" name="Freeform: Shape 167"/>
          <p:cNvSpPr/>
          <p:nvPr/>
        </p:nvSpPr>
        <p:spPr>
          <a:xfrm>
            <a:off x="734711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9" name="Freeform: Shape 167"/>
          <p:cNvSpPr/>
          <p:nvPr/>
        </p:nvSpPr>
        <p:spPr>
          <a:xfrm>
            <a:off x="795541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67"/>
          <p:cNvSpPr/>
          <p:nvPr/>
        </p:nvSpPr>
        <p:spPr>
          <a:xfrm>
            <a:off x="856370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67"/>
          <p:cNvSpPr/>
          <p:nvPr/>
        </p:nvSpPr>
        <p:spPr>
          <a:xfrm>
            <a:off x="917200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167"/>
          <p:cNvSpPr/>
          <p:nvPr/>
        </p:nvSpPr>
        <p:spPr>
          <a:xfrm>
            <a:off x="978030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167"/>
          <p:cNvSpPr/>
          <p:nvPr/>
        </p:nvSpPr>
        <p:spPr>
          <a:xfrm>
            <a:off x="6741672" y="527800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167"/>
          <p:cNvSpPr/>
          <p:nvPr/>
        </p:nvSpPr>
        <p:spPr>
          <a:xfrm>
            <a:off x="1099149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167"/>
          <p:cNvSpPr/>
          <p:nvPr/>
        </p:nvSpPr>
        <p:spPr>
          <a:xfrm>
            <a:off x="1159979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159"/>
          <p:cNvSpPr/>
          <p:nvPr/>
        </p:nvSpPr>
        <p:spPr>
          <a:xfrm>
            <a:off x="5834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159"/>
          <p:cNvSpPr/>
          <p:nvPr/>
        </p:nvSpPr>
        <p:spPr>
          <a:xfrm>
            <a:off x="66664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159"/>
          <p:cNvSpPr/>
          <p:nvPr/>
        </p:nvSpPr>
        <p:spPr>
          <a:xfrm>
            <a:off x="127494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159"/>
          <p:cNvSpPr/>
          <p:nvPr/>
        </p:nvSpPr>
        <p:spPr>
          <a:xfrm>
            <a:off x="188324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159"/>
          <p:cNvSpPr/>
          <p:nvPr/>
        </p:nvSpPr>
        <p:spPr>
          <a:xfrm>
            <a:off x="248613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159"/>
          <p:cNvSpPr/>
          <p:nvPr/>
        </p:nvSpPr>
        <p:spPr>
          <a:xfrm>
            <a:off x="309443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59"/>
          <p:cNvSpPr/>
          <p:nvPr/>
        </p:nvSpPr>
        <p:spPr>
          <a:xfrm>
            <a:off x="3702730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59"/>
          <p:cNvSpPr/>
          <p:nvPr/>
        </p:nvSpPr>
        <p:spPr>
          <a:xfrm>
            <a:off x="431102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59"/>
          <p:cNvSpPr/>
          <p:nvPr/>
        </p:nvSpPr>
        <p:spPr>
          <a:xfrm>
            <a:off x="4919326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159"/>
          <p:cNvSpPr/>
          <p:nvPr/>
        </p:nvSpPr>
        <p:spPr>
          <a:xfrm>
            <a:off x="5511091" y="-7589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59"/>
          <p:cNvSpPr/>
          <p:nvPr/>
        </p:nvSpPr>
        <p:spPr>
          <a:xfrm>
            <a:off x="613592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59"/>
          <p:cNvSpPr/>
          <p:nvPr/>
        </p:nvSpPr>
        <p:spPr>
          <a:xfrm>
            <a:off x="674422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59"/>
          <p:cNvSpPr/>
          <p:nvPr/>
        </p:nvSpPr>
        <p:spPr>
          <a:xfrm>
            <a:off x="734711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159"/>
          <p:cNvSpPr/>
          <p:nvPr/>
        </p:nvSpPr>
        <p:spPr>
          <a:xfrm>
            <a:off x="795541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59"/>
          <p:cNvSpPr/>
          <p:nvPr/>
        </p:nvSpPr>
        <p:spPr>
          <a:xfrm>
            <a:off x="856370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59"/>
          <p:cNvSpPr/>
          <p:nvPr/>
        </p:nvSpPr>
        <p:spPr>
          <a:xfrm>
            <a:off x="917200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59"/>
          <p:cNvSpPr/>
          <p:nvPr/>
        </p:nvSpPr>
        <p:spPr>
          <a:xfrm>
            <a:off x="977489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159"/>
          <p:cNvSpPr/>
          <p:nvPr/>
        </p:nvSpPr>
        <p:spPr>
          <a:xfrm>
            <a:off x="10383196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159"/>
          <p:cNvSpPr/>
          <p:nvPr/>
        </p:nvSpPr>
        <p:spPr>
          <a:xfrm>
            <a:off x="10991494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159"/>
          <p:cNvSpPr/>
          <p:nvPr/>
        </p:nvSpPr>
        <p:spPr>
          <a:xfrm>
            <a:off x="11599792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67"/>
          <p:cNvSpPr/>
          <p:nvPr/>
        </p:nvSpPr>
        <p:spPr>
          <a:xfrm>
            <a:off x="11599792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159"/>
          <p:cNvSpPr/>
          <p:nvPr/>
        </p:nvSpPr>
        <p:spPr>
          <a:xfrm>
            <a:off x="11599792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19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6" name="Freeform: Shape 167"/>
          <p:cNvSpPr/>
          <p:nvPr/>
        </p:nvSpPr>
        <p:spPr>
          <a:xfrm>
            <a:off x="10991494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7" name="Freeform: Shape 167"/>
          <p:cNvSpPr/>
          <p:nvPr/>
        </p:nvSpPr>
        <p:spPr>
          <a:xfrm>
            <a:off x="10383196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8" name="Freeform: Shape 167"/>
          <p:cNvSpPr/>
          <p:nvPr/>
        </p:nvSpPr>
        <p:spPr>
          <a:xfrm>
            <a:off x="9774898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9" name="Freeform: Shape 167"/>
          <p:cNvSpPr/>
          <p:nvPr/>
        </p:nvSpPr>
        <p:spPr>
          <a:xfrm>
            <a:off x="9172006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0" name="Freeform: Shape 167"/>
          <p:cNvSpPr/>
          <p:nvPr/>
        </p:nvSpPr>
        <p:spPr>
          <a:xfrm>
            <a:off x="8563708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1" name="Freeform: Shape 167"/>
          <p:cNvSpPr/>
          <p:nvPr/>
        </p:nvSpPr>
        <p:spPr>
          <a:xfrm>
            <a:off x="6741672" y="47382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2" name="Freeform: Shape 167"/>
          <p:cNvSpPr/>
          <p:nvPr/>
        </p:nvSpPr>
        <p:spPr>
          <a:xfrm>
            <a:off x="7347112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3" name="Freeform: Shape 167"/>
          <p:cNvSpPr/>
          <p:nvPr/>
        </p:nvSpPr>
        <p:spPr>
          <a:xfrm>
            <a:off x="673881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4" name="Freeform: Shape 167"/>
          <p:cNvSpPr/>
          <p:nvPr/>
        </p:nvSpPr>
        <p:spPr>
          <a:xfrm>
            <a:off x="613051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5" name="Freeform: Shape 167"/>
          <p:cNvSpPr/>
          <p:nvPr/>
        </p:nvSpPr>
        <p:spPr>
          <a:xfrm>
            <a:off x="552221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6" name="Freeform: Shape 167"/>
          <p:cNvSpPr/>
          <p:nvPr/>
        </p:nvSpPr>
        <p:spPr>
          <a:xfrm>
            <a:off x="491392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7" name="Freeform: Shape 167"/>
          <p:cNvSpPr/>
          <p:nvPr/>
        </p:nvSpPr>
        <p:spPr>
          <a:xfrm>
            <a:off x="430562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8" name="Freeform: Shape 167"/>
          <p:cNvSpPr/>
          <p:nvPr/>
        </p:nvSpPr>
        <p:spPr>
          <a:xfrm>
            <a:off x="369732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9" name="Freeform: Shape 167"/>
          <p:cNvSpPr/>
          <p:nvPr/>
        </p:nvSpPr>
        <p:spPr>
          <a:xfrm>
            <a:off x="1883242" y="347600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0" name="Freeform: Shape 167"/>
          <p:cNvSpPr/>
          <p:nvPr/>
        </p:nvSpPr>
        <p:spPr>
          <a:xfrm>
            <a:off x="248072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1" name="Freeform: Shape 167"/>
          <p:cNvSpPr/>
          <p:nvPr/>
        </p:nvSpPr>
        <p:spPr>
          <a:xfrm>
            <a:off x="187243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2" name="Freeform: Shape 167"/>
          <p:cNvSpPr/>
          <p:nvPr/>
        </p:nvSpPr>
        <p:spPr>
          <a:xfrm>
            <a:off x="126413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3" name="Freeform: Shape 167"/>
          <p:cNvSpPr/>
          <p:nvPr/>
        </p:nvSpPr>
        <p:spPr>
          <a:xfrm>
            <a:off x="65583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4" name="Freeform: Shape 167"/>
          <p:cNvSpPr/>
          <p:nvPr/>
        </p:nvSpPr>
        <p:spPr>
          <a:xfrm>
            <a:off x="4753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5" name="Freeform: Shape 159"/>
          <p:cNvSpPr/>
          <p:nvPr/>
        </p:nvSpPr>
        <p:spPr>
          <a:xfrm>
            <a:off x="10995813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6" name="Freeform: Shape 159"/>
          <p:cNvSpPr/>
          <p:nvPr/>
        </p:nvSpPr>
        <p:spPr>
          <a:xfrm>
            <a:off x="10378877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7" name="Freeform: Shape 159"/>
          <p:cNvSpPr/>
          <p:nvPr/>
        </p:nvSpPr>
        <p:spPr>
          <a:xfrm>
            <a:off x="9774898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8" name="Freeform: Shape 159"/>
          <p:cNvSpPr/>
          <p:nvPr/>
        </p:nvSpPr>
        <p:spPr>
          <a:xfrm>
            <a:off x="9170919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9" name="Freeform: Shape 159"/>
          <p:cNvSpPr/>
          <p:nvPr/>
        </p:nvSpPr>
        <p:spPr>
          <a:xfrm>
            <a:off x="8566940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0" name="Freeform: Shape 159"/>
          <p:cNvSpPr/>
          <p:nvPr/>
        </p:nvSpPr>
        <p:spPr>
          <a:xfrm>
            <a:off x="7950004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1" name="Freeform: Shape 159"/>
          <p:cNvSpPr/>
          <p:nvPr/>
        </p:nvSpPr>
        <p:spPr>
          <a:xfrm>
            <a:off x="7346025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2" name="Freeform: Shape 159"/>
          <p:cNvSpPr/>
          <p:nvPr/>
        </p:nvSpPr>
        <p:spPr>
          <a:xfrm>
            <a:off x="7958113" y="110886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3" name="Freeform: Shape 159"/>
          <p:cNvSpPr/>
          <p:nvPr/>
        </p:nvSpPr>
        <p:spPr>
          <a:xfrm>
            <a:off x="6137693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4" name="Freeform: Shape 159"/>
          <p:cNvSpPr/>
          <p:nvPr/>
        </p:nvSpPr>
        <p:spPr>
          <a:xfrm>
            <a:off x="5520757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5" name="Freeform: Shape 159"/>
          <p:cNvSpPr/>
          <p:nvPr/>
        </p:nvSpPr>
        <p:spPr>
          <a:xfrm>
            <a:off x="4916778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6" name="Freeform: Shape 159"/>
          <p:cNvSpPr/>
          <p:nvPr/>
        </p:nvSpPr>
        <p:spPr>
          <a:xfrm>
            <a:off x="4312799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7" name="Freeform: Shape 159"/>
          <p:cNvSpPr/>
          <p:nvPr/>
        </p:nvSpPr>
        <p:spPr>
          <a:xfrm>
            <a:off x="3708820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8" name="Freeform: Shape 159"/>
          <p:cNvSpPr/>
          <p:nvPr/>
        </p:nvSpPr>
        <p:spPr>
          <a:xfrm>
            <a:off x="3091884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9" name="Freeform: Shape 159"/>
          <p:cNvSpPr/>
          <p:nvPr/>
        </p:nvSpPr>
        <p:spPr>
          <a:xfrm>
            <a:off x="2487905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0" name="Freeform: Shape 159"/>
          <p:cNvSpPr/>
          <p:nvPr/>
        </p:nvSpPr>
        <p:spPr>
          <a:xfrm>
            <a:off x="1883242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1" name="Freeform: Shape 159"/>
          <p:cNvSpPr/>
          <p:nvPr/>
        </p:nvSpPr>
        <p:spPr>
          <a:xfrm>
            <a:off x="1279263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2" name="Freeform: Shape 159"/>
          <p:cNvSpPr/>
          <p:nvPr/>
        </p:nvSpPr>
        <p:spPr>
          <a:xfrm>
            <a:off x="662327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3" name="Freeform: Shape 159"/>
          <p:cNvSpPr/>
          <p:nvPr/>
        </p:nvSpPr>
        <p:spPr>
          <a:xfrm>
            <a:off x="58348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 dirty="0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4" name="Freeform: Shape 167"/>
          <p:cNvSpPr/>
          <p:nvPr/>
        </p:nvSpPr>
        <p:spPr>
          <a:xfrm>
            <a:off x="5294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5" name="Freeform: Shape 167"/>
          <p:cNvSpPr/>
          <p:nvPr/>
        </p:nvSpPr>
        <p:spPr>
          <a:xfrm>
            <a:off x="66124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6" name="Freeform: Shape 167"/>
          <p:cNvSpPr/>
          <p:nvPr/>
        </p:nvSpPr>
        <p:spPr>
          <a:xfrm>
            <a:off x="126953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7" name="Freeform: Shape 167"/>
          <p:cNvSpPr/>
          <p:nvPr/>
        </p:nvSpPr>
        <p:spPr>
          <a:xfrm>
            <a:off x="4924732" y="1693241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8" name="Freeform: Shape 167"/>
          <p:cNvSpPr/>
          <p:nvPr/>
        </p:nvSpPr>
        <p:spPr>
          <a:xfrm>
            <a:off x="248072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9" name="Freeform: Shape 167"/>
          <p:cNvSpPr/>
          <p:nvPr/>
        </p:nvSpPr>
        <p:spPr>
          <a:xfrm>
            <a:off x="308902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1" name="Freeform: Shape 167"/>
          <p:cNvSpPr/>
          <p:nvPr/>
        </p:nvSpPr>
        <p:spPr>
          <a:xfrm>
            <a:off x="430562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2" name="Freeform: Shape 167"/>
          <p:cNvSpPr/>
          <p:nvPr/>
        </p:nvSpPr>
        <p:spPr>
          <a:xfrm>
            <a:off x="491392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3" name="Freeform: Shape 167"/>
          <p:cNvSpPr/>
          <p:nvPr/>
        </p:nvSpPr>
        <p:spPr>
          <a:xfrm>
            <a:off x="552221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4" name="Freeform: Shape 167"/>
          <p:cNvSpPr/>
          <p:nvPr/>
        </p:nvSpPr>
        <p:spPr>
          <a:xfrm>
            <a:off x="613051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5" name="Freeform: Shape 167"/>
          <p:cNvSpPr/>
          <p:nvPr/>
        </p:nvSpPr>
        <p:spPr>
          <a:xfrm>
            <a:off x="673881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6" name="Freeform: Shape 167"/>
          <p:cNvSpPr/>
          <p:nvPr/>
        </p:nvSpPr>
        <p:spPr>
          <a:xfrm>
            <a:off x="734170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7" name="Freeform: Shape 167"/>
          <p:cNvSpPr/>
          <p:nvPr/>
        </p:nvSpPr>
        <p:spPr>
          <a:xfrm>
            <a:off x="795000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8" name="Freeform: Shape 167"/>
          <p:cNvSpPr/>
          <p:nvPr/>
        </p:nvSpPr>
        <p:spPr>
          <a:xfrm>
            <a:off x="855830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9" name="Freeform: Shape 167"/>
          <p:cNvSpPr/>
          <p:nvPr/>
        </p:nvSpPr>
        <p:spPr>
          <a:xfrm>
            <a:off x="916660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0" name="Freeform: Shape 167"/>
          <p:cNvSpPr/>
          <p:nvPr/>
        </p:nvSpPr>
        <p:spPr>
          <a:xfrm>
            <a:off x="977489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1" name="Freeform: Shape 167"/>
          <p:cNvSpPr/>
          <p:nvPr/>
        </p:nvSpPr>
        <p:spPr>
          <a:xfrm>
            <a:off x="1037779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2" name="Freeform: Shape 167"/>
          <p:cNvSpPr/>
          <p:nvPr/>
        </p:nvSpPr>
        <p:spPr>
          <a:xfrm>
            <a:off x="1098608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3" name="Freeform: Shape 167"/>
          <p:cNvSpPr/>
          <p:nvPr/>
        </p:nvSpPr>
        <p:spPr>
          <a:xfrm>
            <a:off x="1159438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4" name="Freeform: Shape 159"/>
          <p:cNvSpPr/>
          <p:nvPr/>
        </p:nvSpPr>
        <p:spPr>
          <a:xfrm>
            <a:off x="5294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5" name="Freeform: Shape 159"/>
          <p:cNvSpPr/>
          <p:nvPr/>
        </p:nvSpPr>
        <p:spPr>
          <a:xfrm>
            <a:off x="66124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6" name="Freeform: Shape 159"/>
          <p:cNvSpPr/>
          <p:nvPr/>
        </p:nvSpPr>
        <p:spPr>
          <a:xfrm>
            <a:off x="126953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7" name="Freeform: Shape 159"/>
          <p:cNvSpPr/>
          <p:nvPr/>
        </p:nvSpPr>
        <p:spPr>
          <a:xfrm>
            <a:off x="187783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8" name="Freeform: Shape 159"/>
          <p:cNvSpPr/>
          <p:nvPr/>
        </p:nvSpPr>
        <p:spPr>
          <a:xfrm>
            <a:off x="248072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9" name="Freeform: Shape 159"/>
          <p:cNvSpPr/>
          <p:nvPr/>
        </p:nvSpPr>
        <p:spPr>
          <a:xfrm>
            <a:off x="308902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0" name="Freeform: Shape 159"/>
          <p:cNvSpPr/>
          <p:nvPr/>
        </p:nvSpPr>
        <p:spPr>
          <a:xfrm>
            <a:off x="3697324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1" name="Freeform: Shape 159"/>
          <p:cNvSpPr/>
          <p:nvPr/>
        </p:nvSpPr>
        <p:spPr>
          <a:xfrm>
            <a:off x="430562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2" name="Freeform: Shape 159"/>
          <p:cNvSpPr/>
          <p:nvPr/>
        </p:nvSpPr>
        <p:spPr>
          <a:xfrm>
            <a:off x="1867396" y="111964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3" name="Freeform: Shape 159"/>
          <p:cNvSpPr/>
          <p:nvPr/>
        </p:nvSpPr>
        <p:spPr>
          <a:xfrm>
            <a:off x="5522218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4" name="Freeform: Shape 159"/>
          <p:cNvSpPr/>
          <p:nvPr/>
        </p:nvSpPr>
        <p:spPr>
          <a:xfrm>
            <a:off x="6130516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5" name="Freeform: Shape 159"/>
          <p:cNvSpPr/>
          <p:nvPr/>
        </p:nvSpPr>
        <p:spPr>
          <a:xfrm>
            <a:off x="673881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6" name="Freeform: Shape 159"/>
          <p:cNvSpPr/>
          <p:nvPr/>
        </p:nvSpPr>
        <p:spPr>
          <a:xfrm>
            <a:off x="1272241" y="53445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7" name="Freeform: Shape 159"/>
          <p:cNvSpPr/>
          <p:nvPr/>
        </p:nvSpPr>
        <p:spPr>
          <a:xfrm>
            <a:off x="795000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8" name="Freeform: Shape 159"/>
          <p:cNvSpPr/>
          <p:nvPr/>
        </p:nvSpPr>
        <p:spPr>
          <a:xfrm>
            <a:off x="855830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9" name="Freeform: Shape 159"/>
          <p:cNvSpPr/>
          <p:nvPr/>
        </p:nvSpPr>
        <p:spPr>
          <a:xfrm>
            <a:off x="916660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0" name="Freeform: Shape 159"/>
          <p:cNvSpPr/>
          <p:nvPr/>
        </p:nvSpPr>
        <p:spPr>
          <a:xfrm>
            <a:off x="976949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1" name="Freeform: Shape 159"/>
          <p:cNvSpPr/>
          <p:nvPr/>
        </p:nvSpPr>
        <p:spPr>
          <a:xfrm>
            <a:off x="10377790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2" name="Freeform: Shape 159"/>
          <p:cNvSpPr/>
          <p:nvPr/>
        </p:nvSpPr>
        <p:spPr>
          <a:xfrm>
            <a:off x="9780304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3" name="Freeform: Shape 159"/>
          <p:cNvSpPr/>
          <p:nvPr/>
        </p:nvSpPr>
        <p:spPr>
          <a:xfrm>
            <a:off x="11594386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5" name="Freeform: Shape 159"/>
          <p:cNvSpPr/>
          <p:nvPr/>
        </p:nvSpPr>
        <p:spPr>
          <a:xfrm>
            <a:off x="3708820" y="349116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6" name="Title 573"/>
          <p:cNvSpPr>
            <a:spLocks noGrp="1"/>
          </p:cNvSpPr>
          <p:nvPr>
            <p:ph type="ctrTitle"/>
          </p:nvPr>
        </p:nvSpPr>
        <p:spPr>
          <a:xfrm>
            <a:off x="2828148" y="1563070"/>
            <a:ext cx="9144000" cy="2387600"/>
          </a:xfrm>
        </p:spPr>
        <p:txBody>
          <a:bodyPr/>
          <a:lstStyle/>
          <a:p>
            <a:pPr algn="r"/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Efeito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do </a:t>
            </a: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distúrbio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nas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estratégias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de </a:t>
            </a: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vida</a:t>
            </a:r>
            <a:endParaRPr lang="en-US" b="1" cap="small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257" name="Subtitle 574"/>
          <p:cNvSpPr>
            <a:spLocks noGrp="1"/>
          </p:cNvSpPr>
          <p:nvPr>
            <p:ph type="subTitle" idx="1"/>
          </p:nvPr>
        </p:nvSpPr>
        <p:spPr>
          <a:xfrm>
            <a:off x="6584256" y="4084250"/>
            <a:ext cx="5387892" cy="1655762"/>
          </a:xfrm>
        </p:spPr>
        <p:txBody>
          <a:bodyPr>
            <a:normAutofit/>
          </a:bodyPr>
          <a:lstStyle/>
          <a:p>
            <a:pPr algn="r"/>
            <a:r>
              <a:rPr lang="en-US" sz="2800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Dinâmicas</a:t>
            </a:r>
            <a:r>
              <a:rPr lang="en-US" sz="2800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sz="2800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ecológicas</a:t>
            </a:r>
            <a:r>
              <a:rPr lang="en-US" sz="2800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 e </a:t>
            </a:r>
            <a:r>
              <a:rPr lang="en-US" sz="2800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evolutivas</a:t>
            </a:r>
            <a:endParaRPr lang="en-US" sz="2800" b="1" cap="small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258" name="Subtitle 574"/>
          <p:cNvSpPr txBox="1">
            <a:spLocks/>
          </p:cNvSpPr>
          <p:nvPr/>
        </p:nvSpPr>
        <p:spPr>
          <a:xfrm>
            <a:off x="2999488" y="5342860"/>
            <a:ext cx="8972660" cy="23529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b="1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Luísa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 Novara </a:t>
            </a:r>
            <a:r>
              <a:rPr lang="en-US" b="1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Monclar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Gonçalves</a:t>
            </a:r>
            <a:endParaRPr lang="en-US" b="1" smtClean="0">
              <a:latin typeface="Helvetica Neue Condensed" charset="0"/>
              <a:ea typeface="Helvetica Neue Condensed" charset="0"/>
              <a:cs typeface="Helvetica Neue Condensed" charset="0"/>
            </a:endParaRPr>
          </a:p>
          <a:p>
            <a:pPr algn="r">
              <a:lnSpc>
                <a:spcPct val="100000"/>
              </a:lnSpc>
            </a:pP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Orientador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: 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Prof. Dr. Alexandre </a:t>
            </a:r>
            <a:r>
              <a:rPr lang="en-US" b="1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Adalardo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 de Oliveira</a:t>
            </a:r>
          </a:p>
          <a:p>
            <a:pPr algn="r">
              <a:lnSpc>
                <a:spcPct val="100000"/>
              </a:lnSpc>
            </a:pPr>
            <a:r>
              <a:rPr lang="en-US" b="1" cap="small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Coorientador</a:t>
            </a:r>
            <a:r>
              <a:rPr lang="en-US" b="1" cap="small" smtClean="0">
                <a:latin typeface="Helvetica Neue Condensed" charset="0"/>
                <a:ea typeface="Helvetica Neue Condensed" charset="0"/>
                <a:cs typeface="Helvetica Neue Condensed" charset="0"/>
              </a:rPr>
              <a:t>: 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Prof. Dr. Paulo </a:t>
            </a:r>
            <a:r>
              <a:rPr lang="en-US" b="1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Inácio</a:t>
            </a:r>
            <a:r>
              <a:rPr lang="en-US" b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 Prado</a:t>
            </a:r>
            <a:endParaRPr lang="en-US" b="1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5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12903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>
              <a:alpha val="30000"/>
            </a:schemeClr>
          </a:solidFill>
          <a:ln w="0">
            <a:solidFill>
              <a:schemeClr val="accent1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4561589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6540228" y="32077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2086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>
              <a:alpha val="30000"/>
            </a:schemeClr>
          </a:solidFill>
          <a:ln w="0">
            <a:solidFill>
              <a:schemeClr val="accent1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4561589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6540228" y="32077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77"/>
          <p:cNvSpPr/>
          <p:nvPr/>
        </p:nvSpPr>
        <p:spPr>
          <a:xfrm>
            <a:off x="7483693" y="24529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293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9436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211736" y="3035175"/>
            <a:ext cx="447375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562497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5223036" y="445009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879486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40228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7200970" y="321174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5876571" y="50745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653895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30591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211736" y="3035175"/>
            <a:ext cx="447375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562497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5223036" y="445009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879486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40228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7200970" y="321174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5876571" y="50745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653895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29637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211736" y="3035175"/>
            <a:ext cx="447375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8055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562497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5223036" y="445009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879486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40228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7200970" y="321174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5876571" y="50745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653895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73601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211736" y="3035175"/>
            <a:ext cx="447375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640136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562497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5223036" y="445009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879486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40228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7200970" y="321174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5876571" y="50745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653895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908831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56241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537241" y="445009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476958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211736" y="3035175"/>
            <a:ext cx="447375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640136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562497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5223036" y="445009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879486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40228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7200970" y="321174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5876571" y="50745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653895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908831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56241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537241" y="445009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23533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211736" y="3035175"/>
            <a:ext cx="447375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640136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562497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5223036" y="445009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879486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40228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7200970" y="321174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5876571" y="50745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653895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908831" y="38295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56241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537241" y="445009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566841" y="50564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213770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202942" y="444433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46311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7700561" y="2291159"/>
            <a:ext cx="4226054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304699" y="2291159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opulação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942093"/>
              </a:buClr>
              <a:buFont typeface="Arial" charset="0"/>
              <a:buChar char="•"/>
            </a:pP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5917599" y="152959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5006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67587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orém</a:t>
            </a:r>
            <a:r>
              <a:rPr lang="is-IS" sz="360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2087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orém</a:t>
            </a:r>
            <a:r>
              <a:rPr lang="is-IS" sz="360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60049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orém</a:t>
            </a:r>
            <a:r>
              <a:rPr lang="is-IS" sz="360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3514563" y="2043346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chemeClr val="tx1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ontextos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multiespecíficos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chemeClr val="tx1"/>
              </a:buClr>
              <a:buFont typeface="Arial" charset="0"/>
              <a:buChar char="•"/>
            </a:pP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chemeClr val="tx1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spécies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sob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683702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8535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176"/>
          <p:cNvSpPr/>
          <p:nvPr/>
        </p:nvSpPr>
        <p:spPr>
          <a:xfrm>
            <a:off x="4530696" y="312123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416364" y="249626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4751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Left-Right Arrow 2"/>
          <p:cNvSpPr/>
          <p:nvPr/>
        </p:nvSpPr>
        <p:spPr>
          <a:xfrm>
            <a:off x="3266720" y="1908231"/>
            <a:ext cx="5540188" cy="573741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448594" y="452315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176"/>
          <p:cNvSpPr/>
          <p:nvPr/>
        </p:nvSpPr>
        <p:spPr>
          <a:xfrm>
            <a:off x="4530696" y="312123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416364" y="249626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Lightning Bolt 16"/>
          <p:cNvSpPr/>
          <p:nvPr/>
        </p:nvSpPr>
        <p:spPr>
          <a:xfrm>
            <a:off x="5821655" y="1881336"/>
            <a:ext cx="519953" cy="627529"/>
          </a:xfrm>
          <a:prstGeom prst="lightningBol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3899652" y="4322210"/>
            <a:ext cx="4485075" cy="1462408"/>
          </a:xfrm>
          <a:prstGeom prst="rect">
            <a:avLst/>
          </a:prstGeom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redições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imprecisas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  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94374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logo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553" y="278329"/>
            <a:ext cx="5999356" cy="6506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1195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66935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18878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22317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err="1" smtClean="0"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50111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/>
          <p:nvPr/>
        </p:nvCxnSpPr>
        <p:spPr>
          <a:xfrm flipH="1" flipV="1">
            <a:off x="5032847" y="325948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27450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smtClean="0"/>
              <a:t>.</a:t>
            </a:r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7862" y="21939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Falar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: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simulações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, R,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pacote</a:t>
            </a:r>
            <a:r>
              <a:rPr lang="is-IS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50947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917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19841"/>
            <a:ext cx="258662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149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19841"/>
            <a:ext cx="258662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332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19841"/>
            <a:ext cx="258662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898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791640" y="365125"/>
            <a:ext cx="2221684" cy="6224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19841"/>
            <a:ext cx="258662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725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791640" y="365125"/>
            <a:ext cx="2221684" cy="6224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2992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60000" y="1655999"/>
            <a:ext cx="9432000" cy="1512000"/>
          </a:xfrm>
          <a:prstGeom prst="rect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Straight Connector 31"/>
          <p:cNvSpPr/>
          <p:nvPr/>
        </p:nvSpPr>
        <p:spPr>
          <a:xfrm>
            <a:off x="111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1800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2448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3131999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381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Straight Connector 36"/>
          <p:cNvSpPr/>
          <p:nvPr/>
        </p:nvSpPr>
        <p:spPr>
          <a:xfrm>
            <a:off x="4464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Straight Connector 37"/>
          <p:cNvSpPr/>
          <p:nvPr/>
        </p:nvSpPr>
        <p:spPr>
          <a:xfrm>
            <a:off x="511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Straight Connector 38"/>
          <p:cNvSpPr/>
          <p:nvPr/>
        </p:nvSpPr>
        <p:spPr>
          <a:xfrm>
            <a:off x="579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Straight Connector 39"/>
          <p:cNvSpPr/>
          <p:nvPr/>
        </p:nvSpPr>
        <p:spPr>
          <a:xfrm>
            <a:off x="6443999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Straight Connector 40"/>
          <p:cNvSpPr/>
          <p:nvPr/>
        </p:nvSpPr>
        <p:spPr>
          <a:xfrm>
            <a:off x="709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777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Straight Connector 42"/>
          <p:cNvSpPr/>
          <p:nvPr/>
        </p:nvSpPr>
        <p:spPr>
          <a:xfrm>
            <a:off x="8424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907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360000" y="2448000"/>
            <a:ext cx="9432000" cy="0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91510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41897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312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6"/>
          </p:cNvCxnSpPr>
          <p:nvPr/>
        </p:nvCxnSpPr>
        <p:spPr>
          <a:xfrm>
            <a:off x="5032849" y="365940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07503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8" name="Straight Connector 37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9256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92428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04813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Title 1"/>
          <p:cNvSpPr txBox="1">
            <a:spLocks/>
          </p:cNvSpPr>
          <p:nvPr/>
        </p:nvSpPr>
        <p:spPr>
          <a:xfrm>
            <a:off x="515159" y="365125"/>
            <a:ext cx="111513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 baseado em 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9870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326800" y="45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823171" y="1512568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5" name="Straight Connector 44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15632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326800" y="45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3"/>
          <p:cNvSpPr/>
          <p:nvPr/>
        </p:nvSpPr>
        <p:spPr>
          <a:xfrm>
            <a:off x="9216000" y="525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9"/>
          <p:cNvSpPr/>
          <p:nvPr/>
        </p:nvSpPr>
        <p:spPr>
          <a:xfrm>
            <a:off x="7056000" y="47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4" name="Straight Connector 53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2486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Straight Connector 48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Straight Connector 49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6" name="Straight Connector 55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8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66671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:  </a:t>
            </a:r>
            <a:r>
              <a:rPr lang="pt-BR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número de gametas femininos / ciclo</a:t>
            </a:r>
            <a:endParaRPr lang="pt-BR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39699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probabilidade de morte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19841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9522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probabilidade de morte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9823828" y="1520008"/>
            <a:ext cx="258662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Donut 67"/>
          <p:cNvSpPr>
            <a:spLocks noChangeAspect="1"/>
          </p:cNvSpPr>
          <p:nvPr/>
        </p:nvSpPr>
        <p:spPr>
          <a:xfrm>
            <a:off x="11308104" y="3783727"/>
            <a:ext cx="181834" cy="187484"/>
          </a:xfrm>
          <a:prstGeom prst="donu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9" name="TextBox 68"/>
          <p:cNvSpPr txBox="1"/>
          <p:nvPr/>
        </p:nvSpPr>
        <p:spPr>
          <a:xfrm flipV="1">
            <a:off x="11327021" y="4004999"/>
            <a:ext cx="144000" cy="5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70" name="TextBox 69"/>
          <p:cNvSpPr txBox="1"/>
          <p:nvPr/>
        </p:nvSpPr>
        <p:spPr>
          <a:xfrm flipV="1">
            <a:off x="11376069" y="3965700"/>
            <a:ext cx="54000" cy="14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7780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4"/>
          </p:cNvCxnSpPr>
          <p:nvPr/>
        </p:nvCxnSpPr>
        <p:spPr>
          <a:xfrm flipH="1">
            <a:off x="5032847" y="365940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91320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probabilidade de morte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Straight Connector 66"/>
          <p:cNvSpPr/>
          <p:nvPr/>
        </p:nvSpPr>
        <p:spPr>
          <a:xfrm>
            <a:off x="7774218" y="6060502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38"/>
          <p:cNvSpPr txBox="1">
            <a:spLocks/>
          </p:cNvSpPr>
          <p:nvPr/>
        </p:nvSpPr>
        <p:spPr>
          <a:xfrm>
            <a:off x="8063111" y="5848754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constante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0" name="Straight Connector 69"/>
          <p:cNvSpPr/>
          <p:nvPr/>
        </p:nvSpPr>
        <p:spPr>
          <a:xfrm>
            <a:off x="7780845" y="6159894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71" name="Straight Connector 7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9823828" y="1520008"/>
            <a:ext cx="2586627" cy="32316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Donut 72"/>
          <p:cNvSpPr>
            <a:spLocks noChangeAspect="1"/>
          </p:cNvSpPr>
          <p:nvPr/>
        </p:nvSpPr>
        <p:spPr>
          <a:xfrm>
            <a:off x="11308104" y="3783727"/>
            <a:ext cx="181834" cy="187484"/>
          </a:xfrm>
          <a:prstGeom prst="donu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4" name="TextBox 73"/>
          <p:cNvSpPr txBox="1"/>
          <p:nvPr/>
        </p:nvSpPr>
        <p:spPr>
          <a:xfrm flipV="1">
            <a:off x="11327021" y="4004999"/>
            <a:ext cx="144000" cy="5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75" name="TextBox 74"/>
          <p:cNvSpPr txBox="1"/>
          <p:nvPr/>
        </p:nvSpPr>
        <p:spPr>
          <a:xfrm flipV="1">
            <a:off x="11376069" y="3965700"/>
            <a:ext cx="54000" cy="144000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33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-14605" y="5508361"/>
            <a:ext cx="7775999" cy="611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:  número de gametas femininos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1679110" y="6119496"/>
            <a:ext cx="6034763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181128" y="6164787"/>
            <a:ext cx="5436266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probabilidade de morte / ciclo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Straight Connector 66"/>
          <p:cNvSpPr/>
          <p:nvPr/>
        </p:nvSpPr>
        <p:spPr>
          <a:xfrm>
            <a:off x="7774218" y="6060502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38"/>
          <p:cNvSpPr txBox="1">
            <a:spLocks/>
          </p:cNvSpPr>
          <p:nvPr/>
        </p:nvSpPr>
        <p:spPr>
          <a:xfrm>
            <a:off x="8063111" y="5848754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constante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0" name="Straight Connector 69"/>
          <p:cNvSpPr/>
          <p:nvPr/>
        </p:nvSpPr>
        <p:spPr>
          <a:xfrm>
            <a:off x="7780845" y="6159894"/>
            <a:ext cx="288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71" name="Straight Connector 7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7" name="Straight Connector 7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79" name="Donut 7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80" name="TextBox 7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81" name="TextBox 8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875109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2" name="Straight Connector 9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4" name="TextBox 43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5604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0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2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3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4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5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2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3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4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5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6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7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8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0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1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2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3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4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5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6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7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8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9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0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1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2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3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6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8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2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7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9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0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6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8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6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7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8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9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0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1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2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3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4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5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6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7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8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9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0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1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2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3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4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6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7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8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9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0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3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4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5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6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7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8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52" name="Straight Connector 45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2" name="TextBox 221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23" name="Group 222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225" name="Donut 224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227" name="TextBox 226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230" name="TextBox 22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68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0" name="Straight Connector 17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TextBox 185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87" name="Group 18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188" name="Donut 18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89" name="TextBox 18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190" name="TextBox 18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723108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TextBox 188"/>
          <p:cNvSpPr txBox="1"/>
          <p:nvPr/>
        </p:nvSpPr>
        <p:spPr>
          <a:xfrm>
            <a:off x="9823828" y="1513805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constante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0" name="Group 189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191" name="Donut 190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92" name="TextBox 191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193" name="TextBox 192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470739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TextBox 187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89" name="Group 188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190" name="Donut 189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191" name="TextBox 190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192" name="TextBox 191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17017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2" name="Donut 5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4" name="TextBox 53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8836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8" name="Group 5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9" name="Donut 5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61" name="TextBox 6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490138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9" name="Straight Connector 5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355088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2"/>
          </p:cNvCxnSpPr>
          <p:nvPr/>
        </p:nvCxnSpPr>
        <p:spPr>
          <a:xfrm flipH="1">
            <a:off x="4632797" y="365940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520870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3246691" y="258606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1" name="Group 5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2" name="Donut 5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3" name="TextBox 5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4" name="TextBox 53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70861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50" name="Group 49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51" name="Donut 50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2" name="TextBox 51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3" name="TextBox 52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985569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7" name="Donut 46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71970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99"/>
          <p:cNvSpPr/>
          <p:nvPr/>
        </p:nvSpPr>
        <p:spPr>
          <a:xfrm>
            <a:off x="4997160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154689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99"/>
          <p:cNvSpPr/>
          <p:nvPr/>
        </p:nvSpPr>
        <p:spPr>
          <a:xfrm>
            <a:off x="4997160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6" name="Straight Connector 35"/>
          <p:cNvSpPr/>
          <p:nvPr/>
        </p:nvSpPr>
        <p:spPr>
          <a:xfrm>
            <a:off x="4099523" y="6288068"/>
            <a:ext cx="1403999" cy="10424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656198" y="625836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2</a:t>
            </a:r>
            <a:endParaRPr lang="pt-BR" sz="2800"/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720192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382607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31278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3588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899414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4807111" y="4808483"/>
            <a:ext cx="663524" cy="15765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9823828" y="1513805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897892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2"/>
          </p:cNvCxnSpPr>
          <p:nvPr/>
        </p:nvCxnSpPr>
        <p:spPr>
          <a:xfrm flipH="1">
            <a:off x="4632797" y="365940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79409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4807111" y="4808483"/>
            <a:ext cx="663524" cy="15765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8" name="Group 47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9" name="Donut 48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1" name="TextBox 50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180331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7" name="Group 46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8" name="Donut 47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50" name="TextBox 49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719747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515159" y="365125"/>
            <a:ext cx="111513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 baseado em 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3" name="Group 42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4" name="Donut 43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5" name="TextBox 44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6" name="TextBox 45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113633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8" name="TextBox 47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1439521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828" y="1513805"/>
            <a:ext cx="2586627" cy="57708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 gametas   /ciclo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onstante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distúrbios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</a:p>
          <a:p>
            <a:pPr>
              <a:lnSpc>
                <a:spcPct val="150000"/>
              </a:lnSpc>
            </a:pPr>
            <a:r>
              <a:rPr lang="pt-BR" sz="2200" i="1" smtClean="0">
                <a:latin typeface="Helvetica Neue Thin" charset="0"/>
                <a:ea typeface="Helvetica Neue Thin" charset="0"/>
                <a:cs typeface="Helvetica Neue Thin" charset="0"/>
              </a:rPr>
              <a:t>no tempos</a:t>
            </a: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11308104" y="3783727"/>
            <a:ext cx="181834" cy="325973"/>
            <a:chOff x="11308104" y="3783727"/>
            <a:chExt cx="181834" cy="325973"/>
          </a:xfrm>
        </p:grpSpPr>
        <p:sp>
          <p:nvSpPr>
            <p:cNvPr id="42" name="Donut 41"/>
            <p:cNvSpPr>
              <a:spLocks noChangeAspect="1"/>
            </p:cNvSpPr>
            <p:nvPr/>
          </p:nvSpPr>
          <p:spPr>
            <a:xfrm>
              <a:off x="11308104" y="3783727"/>
              <a:ext cx="181834" cy="187484"/>
            </a:xfrm>
            <a:prstGeom prst="donu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 flipV="1">
              <a:off x="11376069" y="3965700"/>
              <a:ext cx="54000" cy="14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  <p:sp>
          <p:nvSpPr>
            <p:cNvPr id="48" name="TextBox 47"/>
            <p:cNvSpPr txBox="1"/>
            <p:nvPr/>
          </p:nvSpPr>
          <p:spPr>
            <a:xfrm flipV="1">
              <a:off x="11327021" y="4004999"/>
              <a:ext cx="144000" cy="5400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endParaRPr lang="pt-BR"/>
            </a:p>
          </p:txBody>
        </p:sp>
      </p:grpSp>
    </p:spTree>
    <p:extLst>
      <p:ext uri="{BB962C8B-B14F-4D97-AF65-F5344CB8AC3E}">
        <p14:creationId xmlns:p14="http://schemas.microsoft.com/office/powerpoint/2010/main" val="273967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61564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29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0776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391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6390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2"/>
          </p:cNvCxnSpPr>
          <p:nvPr/>
        </p:nvCxnSpPr>
        <p:spPr>
          <a:xfrm flipH="1">
            <a:off x="4632797" y="365940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7517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006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2905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72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874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016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668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181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57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0528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508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0"/>
          </p:cNvCxnSpPr>
          <p:nvPr/>
        </p:nvCxnSpPr>
        <p:spPr>
          <a:xfrm flipH="1" flipV="1">
            <a:off x="5032847" y="325948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30413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9305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9038206" y="488683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212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9038206" y="488683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55601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11"/>
          <p:cNvSpPr/>
          <p:nvPr/>
        </p:nvSpPr>
        <p:spPr>
          <a:xfrm>
            <a:off x="5877199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1"/>
          <p:cNvSpPr/>
          <p:nvPr/>
        </p:nvSpPr>
        <p:spPr>
          <a:xfrm>
            <a:off x="5877199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470981" y="188963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6" name="Straight Arrow Connector 55"/>
          <p:cNvCxnSpPr>
            <a:endCxn id="55" idx="0"/>
          </p:cNvCxnSpPr>
          <p:nvPr/>
        </p:nvCxnSpPr>
        <p:spPr>
          <a:xfrm flipH="1" flipV="1">
            <a:off x="5871031" y="188963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094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470981" y="188963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6" name="Straight Arrow Connector 55"/>
          <p:cNvCxnSpPr>
            <a:endCxn id="55" idx="6"/>
          </p:cNvCxnSpPr>
          <p:nvPr/>
        </p:nvCxnSpPr>
        <p:spPr>
          <a:xfrm>
            <a:off x="5871033" y="228955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reeform: Shape 20"/>
          <p:cNvSpPr/>
          <p:nvPr/>
        </p:nvSpPr>
        <p:spPr>
          <a:xfrm>
            <a:off x="587719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5883301" y="444415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083268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470981" y="188963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6" name="Straight Arrow Connector 55"/>
          <p:cNvCxnSpPr>
            <a:endCxn id="55" idx="4"/>
          </p:cNvCxnSpPr>
          <p:nvPr/>
        </p:nvCxnSpPr>
        <p:spPr>
          <a:xfrm flipH="1">
            <a:off x="5871031" y="228955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reeform: Shape 20"/>
          <p:cNvSpPr/>
          <p:nvPr/>
        </p:nvSpPr>
        <p:spPr>
          <a:xfrm>
            <a:off x="587719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5883301" y="444415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560761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5878847" y="3211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7201690" y="38259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223239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470981" y="188963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6" name="Straight Arrow Connector 55"/>
          <p:cNvCxnSpPr>
            <a:endCxn id="55" idx="2"/>
          </p:cNvCxnSpPr>
          <p:nvPr/>
        </p:nvCxnSpPr>
        <p:spPr>
          <a:xfrm flipH="1">
            <a:off x="5470981" y="228955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reeform: Shape 20"/>
          <p:cNvSpPr/>
          <p:nvPr/>
        </p:nvSpPr>
        <p:spPr>
          <a:xfrm>
            <a:off x="5216163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5883301" y="444415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115675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5878847" y="3211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5871391" y="383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7201690" y="38259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201234" y="444917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223239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20"/>
          <p:cNvSpPr/>
          <p:nvPr/>
        </p:nvSpPr>
        <p:spPr>
          <a:xfrm>
            <a:off x="6539908" y="321102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390478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470981" y="188963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6" name="Straight Arrow Connector 55"/>
          <p:cNvCxnSpPr>
            <a:endCxn id="55" idx="0"/>
          </p:cNvCxnSpPr>
          <p:nvPr/>
        </p:nvCxnSpPr>
        <p:spPr>
          <a:xfrm flipH="1" flipV="1">
            <a:off x="5871031" y="188963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reeform: Shape 20"/>
          <p:cNvSpPr/>
          <p:nvPr/>
        </p:nvSpPr>
        <p:spPr>
          <a:xfrm>
            <a:off x="5216163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5883301" y="444415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36694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5878847" y="3211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5871391" y="383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7201690" y="38259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201234" y="444917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223239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20"/>
          <p:cNvSpPr/>
          <p:nvPr/>
        </p:nvSpPr>
        <p:spPr>
          <a:xfrm>
            <a:off x="6539908" y="321102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390478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Oval 54"/>
          <p:cNvSpPr/>
          <p:nvPr/>
        </p:nvSpPr>
        <p:spPr>
          <a:xfrm>
            <a:off x="5470981" y="188963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6" name="Straight Arrow Connector 55"/>
          <p:cNvCxnSpPr>
            <a:endCxn id="55" idx="0"/>
          </p:cNvCxnSpPr>
          <p:nvPr/>
        </p:nvCxnSpPr>
        <p:spPr>
          <a:xfrm flipH="1" flipV="1">
            <a:off x="5871031" y="188963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Freeform: Shape 20"/>
          <p:cNvSpPr/>
          <p:nvPr/>
        </p:nvSpPr>
        <p:spPr>
          <a:xfrm>
            <a:off x="5216163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5883301" y="444415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6271081" y="1624507"/>
            <a:ext cx="253529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mil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gerações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4344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80790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6"/>
          </p:cNvCxnSpPr>
          <p:nvPr/>
        </p:nvCxnSpPr>
        <p:spPr>
          <a:xfrm>
            <a:off x="5032849" y="365940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34177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8225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56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2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2715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2110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43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6364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454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22095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04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73159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6"/>
          </p:cNvCxnSpPr>
          <p:nvPr/>
        </p:nvCxnSpPr>
        <p:spPr>
          <a:xfrm>
            <a:off x="5032849" y="365940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49579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865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0557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90372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1" name="Straight Arrow Connector 50"/>
          <p:cNvCxnSpPr/>
          <p:nvPr/>
        </p:nvCxnSpPr>
        <p:spPr>
          <a:xfrm>
            <a:off x="3492635" y="2805441"/>
            <a:ext cx="244228" cy="511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3796158" y="2806043"/>
            <a:ext cx="234004" cy="195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4561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1" name="Straight Arrow Connector 50"/>
          <p:cNvCxnSpPr/>
          <p:nvPr/>
        </p:nvCxnSpPr>
        <p:spPr>
          <a:xfrm>
            <a:off x="3492635" y="2805441"/>
            <a:ext cx="244228" cy="511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3796158" y="2806043"/>
            <a:ext cx="234004" cy="195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86033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1" name="Straight Arrow Connector 50"/>
          <p:cNvCxnSpPr/>
          <p:nvPr/>
        </p:nvCxnSpPr>
        <p:spPr>
          <a:xfrm>
            <a:off x="3492635" y="2805441"/>
            <a:ext cx="244228" cy="511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 flipV="1">
            <a:off x="3796158" y="2806043"/>
            <a:ext cx="234004" cy="195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1812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Rectangle 19"/>
          <p:cNvSpPr/>
          <p:nvPr/>
        </p:nvSpPr>
        <p:spPr>
          <a:xfrm rot="10800000">
            <a:off x="1117936" y="5605082"/>
            <a:ext cx="4963815" cy="12612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1471904" y="2604907"/>
            <a:ext cx="4303755" cy="270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029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Rectangle 19"/>
          <p:cNvSpPr/>
          <p:nvPr/>
        </p:nvSpPr>
        <p:spPr>
          <a:xfrm rot="10800000">
            <a:off x="1117936" y="5605082"/>
            <a:ext cx="4963815" cy="12612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1471904" y="2604907"/>
            <a:ext cx="4303755" cy="2702588"/>
          </a:xfrm>
          <a:prstGeom prst="rect">
            <a:avLst/>
          </a:prstGeom>
        </p:spPr>
      </p:pic>
      <p:sp>
        <p:nvSpPr>
          <p:cNvPr id="22" name="Title 1"/>
          <p:cNvSpPr txBox="1">
            <a:spLocks/>
          </p:cNvSpPr>
          <p:nvPr/>
        </p:nvSpPr>
        <p:spPr>
          <a:xfrm>
            <a:off x="4828514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>
                <a:latin typeface="Helvetica Neue Thin" charset="0"/>
                <a:ea typeface="Helvetica Neue Thin" charset="0"/>
                <a:cs typeface="Helvetica Neue Thin" charset="0"/>
              </a:rPr>
              <a:t>1</a:t>
            </a: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-148487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smtClean="0">
                <a:latin typeface="Helvetica Neue Thin" charset="0"/>
                <a:ea typeface="Helvetica Neue Thin" charset="0"/>
                <a:cs typeface="Helvetica Neue Thin" charset="0"/>
              </a:rPr>
              <a:t>0</a:t>
            </a:r>
            <a:endParaRPr lang="en-US" sz="24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229996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Rectangle 19"/>
          <p:cNvSpPr/>
          <p:nvPr/>
        </p:nvSpPr>
        <p:spPr>
          <a:xfrm rot="10800000">
            <a:off x="1117936" y="5605082"/>
            <a:ext cx="4963815" cy="12612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1471904" y="2604907"/>
            <a:ext cx="4303755" cy="2702588"/>
          </a:xfrm>
          <a:prstGeom prst="rect">
            <a:avLst/>
          </a:prstGeom>
        </p:spPr>
      </p:pic>
      <p:sp>
        <p:nvSpPr>
          <p:cNvPr id="22" name="Title 1"/>
          <p:cNvSpPr txBox="1">
            <a:spLocks/>
          </p:cNvSpPr>
          <p:nvPr/>
        </p:nvSpPr>
        <p:spPr>
          <a:xfrm>
            <a:off x="4828514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>
                <a:latin typeface="Helvetica Neue Thin" charset="0"/>
                <a:ea typeface="Helvetica Neue Thin" charset="0"/>
                <a:cs typeface="Helvetica Neue Thin" charset="0"/>
              </a:rPr>
              <a:t>1</a:t>
            </a: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-148487" y="530749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smtClean="0">
                <a:latin typeface="Helvetica Neue Thin" charset="0"/>
                <a:ea typeface="Helvetica Neue Thin" charset="0"/>
                <a:cs typeface="Helvetica Neue Thin" charset="0"/>
              </a:rPr>
              <a:t>0</a:t>
            </a:r>
            <a:endParaRPr lang="en-US" sz="24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7" name="Group 26"/>
          <p:cNvGrpSpPr>
            <a:grpSpLocks noChangeAspect="1"/>
          </p:cNvGrpSpPr>
          <p:nvPr/>
        </p:nvGrpSpPr>
        <p:grpSpPr>
          <a:xfrm>
            <a:off x="924944" y="6144673"/>
            <a:ext cx="639442" cy="571510"/>
            <a:chOff x="361129" y="5547062"/>
            <a:chExt cx="1370297" cy="1224720"/>
          </a:xfrm>
        </p:grpSpPr>
        <p:sp>
          <p:nvSpPr>
            <p:cNvPr id="28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2" name="Picture 31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5311633" y="5922848"/>
            <a:ext cx="1184629" cy="914026"/>
            <a:chOff x="7056360" y="3671999"/>
            <a:chExt cx="2520000" cy="1944361"/>
          </a:xfrm>
        </p:grpSpPr>
        <p:sp>
          <p:nvSpPr>
            <p:cNvPr id="3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2216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15834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6"/>
          </p:cNvCxnSpPr>
          <p:nvPr/>
        </p:nvCxnSpPr>
        <p:spPr>
          <a:xfrm>
            <a:off x="5032849" y="365940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1"/>
          <p:cNvSpPr/>
          <p:nvPr/>
        </p:nvSpPr>
        <p:spPr>
          <a:xfrm>
            <a:off x="8164937" y="341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7508040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8821834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7508040" y="33709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8821834" y="341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8164937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Left-Right Arrow 1"/>
          <p:cNvSpPr/>
          <p:nvPr/>
        </p:nvSpPr>
        <p:spPr>
          <a:xfrm rot="5400000">
            <a:off x="8033831" y="1821965"/>
            <a:ext cx="826668" cy="399497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29645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6"/>
          <p:cNvSpPr/>
          <p:nvPr/>
        </p:nvSpPr>
        <p:spPr>
          <a:xfrm>
            <a:off x="3889352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3888632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6"/>
          <p:cNvSpPr/>
          <p:nvPr/>
        </p:nvSpPr>
        <p:spPr>
          <a:xfrm>
            <a:off x="257501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87545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6"/>
          <p:cNvSpPr/>
          <p:nvPr/>
        </p:nvSpPr>
        <p:spPr>
          <a:xfrm>
            <a:off x="3889352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3888632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6"/>
          <p:cNvSpPr/>
          <p:nvPr/>
        </p:nvSpPr>
        <p:spPr>
          <a:xfrm>
            <a:off x="257501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2110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7384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5222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093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Oval 1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" name="Straight Arrow Connector 3"/>
          <p:cNvCxnSpPr>
            <a:endCxn id="2" idx="0"/>
          </p:cNvCxnSpPr>
          <p:nvPr/>
        </p:nvCxnSpPr>
        <p:spPr>
          <a:xfrm flipV="1">
            <a:off x="10376806" y="2270551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087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7"/>
          <p:cNvSpPr/>
          <p:nvPr/>
        </p:nvSpPr>
        <p:spPr>
          <a:xfrm>
            <a:off x="9272707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7"/>
          <p:cNvSpPr/>
          <p:nvPr/>
        </p:nvSpPr>
        <p:spPr>
          <a:xfrm>
            <a:off x="7999002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77"/>
          <p:cNvSpPr/>
          <p:nvPr/>
        </p:nvSpPr>
        <p:spPr>
          <a:xfrm>
            <a:off x="9313156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6"/>
          </p:cNvCxnSpPr>
          <p:nvPr/>
        </p:nvCxnSpPr>
        <p:spPr>
          <a:xfrm>
            <a:off x="10376806" y="2670473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8364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2" name="Straight Arrow Connector 31"/>
          <p:cNvCxnSpPr>
            <a:endCxn id="31" idx="4"/>
          </p:cNvCxnSpPr>
          <p:nvPr/>
        </p:nvCxnSpPr>
        <p:spPr>
          <a:xfrm>
            <a:off x="10376806" y="2670473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6113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7"/>
          <p:cNvSpPr/>
          <p:nvPr/>
        </p:nvSpPr>
        <p:spPr>
          <a:xfrm>
            <a:off x="9272707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7"/>
          <p:cNvSpPr/>
          <p:nvPr/>
        </p:nvSpPr>
        <p:spPr>
          <a:xfrm>
            <a:off x="7999002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77"/>
          <p:cNvSpPr/>
          <p:nvPr/>
        </p:nvSpPr>
        <p:spPr>
          <a:xfrm>
            <a:off x="9313156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2"/>
          </p:cNvCxnSpPr>
          <p:nvPr/>
        </p:nvCxnSpPr>
        <p:spPr>
          <a:xfrm flipH="1">
            <a:off x="9976756" y="2670473"/>
            <a:ext cx="40005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877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5820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4"/>
          </p:cNvCxnSpPr>
          <p:nvPr/>
        </p:nvCxnSpPr>
        <p:spPr>
          <a:xfrm flipH="1">
            <a:off x="5032847" y="365940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1"/>
          <p:cNvSpPr/>
          <p:nvPr/>
        </p:nvSpPr>
        <p:spPr>
          <a:xfrm>
            <a:off x="8164937" y="341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7508040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8821834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7508040" y="33709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8821834" y="341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8164937" y="957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Left-Right Arrow 1"/>
          <p:cNvSpPr/>
          <p:nvPr/>
        </p:nvSpPr>
        <p:spPr>
          <a:xfrm rot="5400000">
            <a:off x="8033831" y="1821965"/>
            <a:ext cx="826668" cy="399497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75238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1724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7380760" y="5249942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úmero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7380760" y="5249942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úmero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Freeform: Shape 34"/>
          <p:cNvSpPr/>
          <p:nvPr/>
        </p:nvSpPr>
        <p:spPr>
          <a:xfrm rot="2717400">
            <a:off x="5874821" y="5696722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5443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832764" y="5777343"/>
            <a:ext cx="526472" cy="9698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Rectangle 31"/>
          <p:cNvSpPr/>
          <p:nvPr/>
        </p:nvSpPr>
        <p:spPr>
          <a:xfrm>
            <a:off x="5832763" y="5957450"/>
            <a:ext cx="526472" cy="9698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170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4824400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índice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8911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nálise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dos dados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19556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7862" y="2526434"/>
            <a:ext cx="11151324" cy="1325563"/>
          </a:xfrm>
        </p:spPr>
        <p:txBody>
          <a:bodyPr/>
          <a:lstStyle/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modelos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3568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2466732" y="946151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693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2195915" y="3494716"/>
            <a:ext cx="3057937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édia da estratégia</a:t>
            </a:r>
            <a:endParaRPr lang="pt-BR" sz="24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graphicFrame>
        <p:nvGraphicFramePr>
          <p:cNvPr id="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6195" y="1966670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2466732" y="946151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7384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total de estratégias</a:t>
            </a:r>
            <a:endParaRPr lang="pt-BR" sz="24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graphicFrame>
        <p:nvGraphicFramePr>
          <p:cNvPr id="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6195" y="1966670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717175" y="946151"/>
            <a:ext cx="6483844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iversidade de estratégias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56279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4"/>
          </p:cNvCxnSpPr>
          <p:nvPr/>
        </p:nvCxnSpPr>
        <p:spPr>
          <a:xfrm flipH="1">
            <a:off x="5032847" y="365940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16742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total de estratégias</a:t>
            </a:r>
            <a:endParaRPr lang="pt-BR" sz="24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717175" y="946151"/>
            <a:ext cx="6483844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iversidade de estratégias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7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7425010"/>
              </p:ext>
            </p:extLst>
          </p:nvPr>
        </p:nvGraphicFramePr>
        <p:xfrm>
          <a:off x="3509852" y="1967753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63113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interespecífica de estratégias</a:t>
            </a:r>
            <a:endParaRPr lang="pt-BR" sz="24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0" y="946151"/>
            <a:ext cx="6878293" cy="77768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9852" y="1967753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535568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7862" y="2526434"/>
            <a:ext cx="11151324" cy="1325563"/>
          </a:xfrm>
        </p:spPr>
        <p:txBody>
          <a:bodyPr/>
          <a:lstStyle/>
          <a:p>
            <a:pPr algn="ctr"/>
            <a:r>
              <a:rPr lang="en-US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modelos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21799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5" name="Text Placeholder 23"/>
          <p:cNvSpPr txBox="1">
            <a:spLocks/>
          </p:cNvSpPr>
          <p:nvPr/>
        </p:nvSpPr>
        <p:spPr>
          <a:xfrm>
            <a:off x="-85810" y="200903"/>
            <a:ext cx="4684615" cy="8964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latin typeface="Helvetica Neue" charset="0"/>
                <a:ea typeface="Helvetica Neue" charset="0"/>
                <a:cs typeface="Helvetica Neue" charset="0"/>
              </a:rPr>
              <a:t>8 seleções de modelo</a:t>
            </a:r>
            <a:endParaRPr lang="pt-BR" sz="32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397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00629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2499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094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Rectangle 22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2" name="Group 1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29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3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1778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Rectangle 22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2" name="Group 1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29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3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8" name="Title 1"/>
          <p:cNvSpPr>
            <a:spLocks noGrp="1"/>
          </p:cNvSpPr>
          <p:nvPr>
            <p:ph type="title"/>
          </p:nvPr>
        </p:nvSpPr>
        <p:spPr>
          <a:xfrm>
            <a:off x="3341283" y="361459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ogístico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4721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Rectangle 22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2" name="Group 1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29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3" name="Picture 3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4" name="Picture 33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" name="Group 3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3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Straight Connector 4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Straight Connector 4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98194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/>
          <p:cNvSpPr/>
          <p:nvPr/>
        </p:nvSpPr>
        <p:spPr>
          <a:xfrm>
            <a:off x="5700818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70C0"/>
          </a:solidFill>
          <a:ln w="0">
            <a:solidFill>
              <a:srgbClr val="0070C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Oval 32"/>
          <p:cNvSpPr/>
          <p:nvPr/>
        </p:nvSpPr>
        <p:spPr>
          <a:xfrm>
            <a:off x="4632797" y="325948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4" name="Straight Arrow Connector 33"/>
          <p:cNvCxnSpPr>
            <a:endCxn id="33" idx="2"/>
          </p:cNvCxnSpPr>
          <p:nvPr/>
        </p:nvCxnSpPr>
        <p:spPr>
          <a:xfrm flipH="1">
            <a:off x="4632797" y="365940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Circular Arrow 34"/>
          <p:cNvSpPr/>
          <p:nvPr/>
        </p:nvSpPr>
        <p:spPr>
          <a:xfrm rot="12051820" flipV="1">
            <a:off x="9888180" y="300438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94987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4366734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5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roup 41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3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1878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7481700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5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roup 41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3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790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167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393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101599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076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393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101599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Straight Connector 71"/>
          <p:cNvSpPr/>
          <p:nvPr/>
        </p:nvSpPr>
        <p:spPr>
          <a:xfrm>
            <a:off x="3376067" y="521355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Straight Connector 72"/>
          <p:cNvSpPr/>
          <p:nvPr/>
        </p:nvSpPr>
        <p:spPr>
          <a:xfrm>
            <a:off x="3232067" y="535755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Straight Connector 62"/>
          <p:cNvSpPr/>
          <p:nvPr/>
        </p:nvSpPr>
        <p:spPr>
          <a:xfrm>
            <a:off x="4039911" y="3998932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Straight Connector 64"/>
          <p:cNvSpPr/>
          <p:nvPr/>
        </p:nvSpPr>
        <p:spPr>
          <a:xfrm>
            <a:off x="3895911" y="4142932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Straight Connector 65"/>
          <p:cNvSpPr/>
          <p:nvPr/>
        </p:nvSpPr>
        <p:spPr>
          <a:xfrm>
            <a:off x="3376067" y="336242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Straight Connector 73"/>
          <p:cNvSpPr/>
          <p:nvPr/>
        </p:nvSpPr>
        <p:spPr>
          <a:xfrm>
            <a:off x="3232067" y="350642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Straight Connector 74"/>
          <p:cNvSpPr/>
          <p:nvPr/>
        </p:nvSpPr>
        <p:spPr>
          <a:xfrm>
            <a:off x="4690840" y="458314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Straight Connector 75"/>
          <p:cNvSpPr/>
          <p:nvPr/>
        </p:nvSpPr>
        <p:spPr>
          <a:xfrm>
            <a:off x="4546840" y="472714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Straight Connector 76"/>
          <p:cNvSpPr/>
          <p:nvPr/>
        </p:nvSpPr>
        <p:spPr>
          <a:xfrm>
            <a:off x="6005612" y="458314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Straight Connector 77"/>
          <p:cNvSpPr/>
          <p:nvPr/>
        </p:nvSpPr>
        <p:spPr>
          <a:xfrm>
            <a:off x="5861612" y="472714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44061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050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177"/>
          <p:cNvSpPr/>
          <p:nvPr/>
        </p:nvSpPr>
        <p:spPr>
          <a:xfrm>
            <a:off x="6627472" y="36398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77"/>
          <p:cNvSpPr/>
          <p:nvPr/>
        </p:nvSpPr>
        <p:spPr>
          <a:xfrm>
            <a:off x="4641170" y="301608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77"/>
          <p:cNvSpPr/>
          <p:nvPr/>
        </p:nvSpPr>
        <p:spPr>
          <a:xfrm>
            <a:off x="4655873" y="492555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77"/>
          <p:cNvSpPr/>
          <p:nvPr/>
        </p:nvSpPr>
        <p:spPr>
          <a:xfrm>
            <a:off x="5970575" y="30638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77"/>
          <p:cNvSpPr/>
          <p:nvPr/>
        </p:nvSpPr>
        <p:spPr>
          <a:xfrm>
            <a:off x="5263898" y="3662771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77"/>
          <p:cNvSpPr/>
          <p:nvPr/>
        </p:nvSpPr>
        <p:spPr>
          <a:xfrm>
            <a:off x="6546575" y="492555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77"/>
          <p:cNvSpPr/>
          <p:nvPr/>
        </p:nvSpPr>
        <p:spPr>
          <a:xfrm>
            <a:off x="3323701" y="428753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90942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32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itle 1"/>
          <p:cNvSpPr txBox="1">
            <a:spLocks/>
          </p:cNvSpPr>
          <p:nvPr/>
        </p:nvSpPr>
        <p:spPr>
          <a:xfrm>
            <a:off x="1230319" y="379324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9</a:t>
            </a: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227819" y="474876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3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215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31975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70C0"/>
          </a:solidFill>
          <a:ln w="0">
            <a:solidFill>
              <a:srgbClr val="0070C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94404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Title 1"/>
          <p:cNvSpPr txBox="1">
            <a:spLocks/>
          </p:cNvSpPr>
          <p:nvPr/>
        </p:nvSpPr>
        <p:spPr>
          <a:xfrm>
            <a:off x="1202818" y="5609550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fecundidade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31790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5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roup 41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3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" name="Up-Down Arrow 1"/>
          <p:cNvSpPr/>
          <p:nvPr/>
        </p:nvSpPr>
        <p:spPr>
          <a:xfrm>
            <a:off x="4434214" y="2088028"/>
            <a:ext cx="200416" cy="642646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5932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4" name="Group 33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5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9" name="Picture 38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1" name="Picture 40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2" name="Group 41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3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Straight Connector 51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" name="Up-Down Arrow 1"/>
          <p:cNvSpPr/>
          <p:nvPr/>
        </p:nvSpPr>
        <p:spPr>
          <a:xfrm>
            <a:off x="4434214" y="2088028"/>
            <a:ext cx="200416" cy="642646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Title 1"/>
          <p:cNvSpPr txBox="1">
            <a:spLocks/>
          </p:cNvSpPr>
          <p:nvPr/>
        </p:nvSpPr>
        <p:spPr>
          <a:xfrm>
            <a:off x="4753803" y="1952074"/>
            <a:ext cx="436853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apel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menor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10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2218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842295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9203855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6753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3397187" y="1087358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ogístico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9700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4333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327157"/>
              </p:ext>
            </p:extLst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9351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2070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70C0"/>
          </a:solidFill>
          <a:ln w="0">
            <a:solidFill>
              <a:srgbClr val="0070C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Right Bracket 1"/>
          <p:cNvSpPr/>
          <p:nvPr/>
        </p:nvSpPr>
        <p:spPr>
          <a:xfrm>
            <a:off x="3762531" y="2469118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4107928" y="3009151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Up Arrow 33"/>
          <p:cNvSpPr/>
          <p:nvPr/>
        </p:nvSpPr>
        <p:spPr>
          <a:xfrm rot="10800000">
            <a:off x="5047319" y="2692386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343259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4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5930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4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152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613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8829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08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996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205262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6386992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5730095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573009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310114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375804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310114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4410574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5073198" y="49563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8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9" name="Up Arrow 138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0" name="Up Arrow 139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2405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205262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96" name="Freeform: Shape 177"/>
          <p:cNvSpPr/>
          <p:nvPr/>
        </p:nvSpPr>
        <p:spPr>
          <a:xfrm>
            <a:off x="5300904" y="179091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77"/>
          <p:cNvSpPr/>
          <p:nvPr/>
        </p:nvSpPr>
        <p:spPr>
          <a:xfrm>
            <a:off x="6616925" y="115252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6386992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5730095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573009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310114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375804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310114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4410574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5073198" y="49563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177"/>
          <p:cNvSpPr/>
          <p:nvPr/>
        </p:nvSpPr>
        <p:spPr>
          <a:xfrm>
            <a:off x="3956603" y="4695484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177"/>
          <p:cNvSpPr/>
          <p:nvPr/>
        </p:nvSpPr>
        <p:spPr>
          <a:xfrm>
            <a:off x="5969093" y="469466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177"/>
          <p:cNvSpPr/>
          <p:nvPr/>
        </p:nvSpPr>
        <p:spPr>
          <a:xfrm>
            <a:off x="3985323" y="591732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177"/>
          <p:cNvSpPr/>
          <p:nvPr/>
        </p:nvSpPr>
        <p:spPr>
          <a:xfrm>
            <a:off x="5300904" y="469466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177"/>
          <p:cNvSpPr/>
          <p:nvPr/>
        </p:nvSpPr>
        <p:spPr>
          <a:xfrm>
            <a:off x="5964815" y="593031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177"/>
          <p:cNvSpPr/>
          <p:nvPr/>
        </p:nvSpPr>
        <p:spPr>
          <a:xfrm>
            <a:off x="3315129" y="4106008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177"/>
          <p:cNvSpPr/>
          <p:nvPr/>
        </p:nvSpPr>
        <p:spPr>
          <a:xfrm>
            <a:off x="4664950" y="4106008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177"/>
          <p:cNvSpPr/>
          <p:nvPr/>
        </p:nvSpPr>
        <p:spPr>
          <a:xfrm>
            <a:off x="3314876" y="5962424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177"/>
          <p:cNvSpPr/>
          <p:nvPr/>
        </p:nvSpPr>
        <p:spPr>
          <a:xfrm>
            <a:off x="6616925" y="4056282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6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7" name="Up Arrow 136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8" name="Up Arrow 137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52077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6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7" name="Up Arrow 136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8" name="Up Arrow 137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90858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14405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205262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144052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20568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328941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267311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3758496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3101599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4415393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5073198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6386992" y="43442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5730095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3758496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5073198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6386992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5073198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573009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310114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375804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3104830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310114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4410574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4410574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4417705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5073198" y="49563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5730095" y="43442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6386992" y="49605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6386992" y="61931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5730095" y="55768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Title 1"/>
          <p:cNvSpPr txBox="1">
            <a:spLocks/>
          </p:cNvSpPr>
          <p:nvPr/>
        </p:nvSpPr>
        <p:spPr>
          <a:xfrm>
            <a:off x="6547040" y="221233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0" name="Title 1"/>
          <p:cNvSpPr txBox="1">
            <a:spLocks/>
          </p:cNvSpPr>
          <p:nvPr/>
        </p:nvSpPr>
        <p:spPr>
          <a:xfrm>
            <a:off x="6546542" y="51320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1" name="Up Arrow 160"/>
          <p:cNvSpPr/>
          <p:nvPr/>
        </p:nvSpPr>
        <p:spPr>
          <a:xfrm rot="10800000">
            <a:off x="7617031" y="2263300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62" name="Up Arrow 161"/>
          <p:cNvSpPr/>
          <p:nvPr/>
        </p:nvSpPr>
        <p:spPr>
          <a:xfrm>
            <a:off x="7621406" y="51472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593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mutação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2958435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11"/>
          <p:cNvSpPr/>
          <p:nvPr/>
        </p:nvSpPr>
        <p:spPr>
          <a:xfrm>
            <a:off x="230153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11"/>
          <p:cNvSpPr/>
          <p:nvPr/>
        </p:nvSpPr>
        <p:spPr>
          <a:xfrm>
            <a:off x="3615332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11"/>
          <p:cNvSpPr/>
          <p:nvPr/>
        </p:nvSpPr>
        <p:spPr>
          <a:xfrm>
            <a:off x="4273137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11"/>
          <p:cNvSpPr/>
          <p:nvPr/>
        </p:nvSpPr>
        <p:spPr>
          <a:xfrm>
            <a:off x="5586931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11"/>
          <p:cNvSpPr/>
          <p:nvPr/>
        </p:nvSpPr>
        <p:spPr>
          <a:xfrm>
            <a:off x="493003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1"/>
          <p:cNvSpPr/>
          <p:nvPr/>
        </p:nvSpPr>
        <p:spPr>
          <a:xfrm>
            <a:off x="2958435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295843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27313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58693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4273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1"/>
          <p:cNvSpPr/>
          <p:nvPr/>
        </p:nvSpPr>
        <p:spPr>
          <a:xfrm>
            <a:off x="493003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1"/>
          <p:cNvSpPr/>
          <p:nvPr/>
        </p:nvSpPr>
        <p:spPr>
          <a:xfrm>
            <a:off x="230108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1"/>
          <p:cNvSpPr/>
          <p:nvPr/>
        </p:nvSpPr>
        <p:spPr>
          <a:xfrm>
            <a:off x="295798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1"/>
          <p:cNvSpPr/>
          <p:nvPr/>
        </p:nvSpPr>
        <p:spPr>
          <a:xfrm>
            <a:off x="2304769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1"/>
          <p:cNvSpPr/>
          <p:nvPr/>
        </p:nvSpPr>
        <p:spPr>
          <a:xfrm>
            <a:off x="230108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1"/>
          <p:cNvSpPr/>
          <p:nvPr/>
        </p:nvSpPr>
        <p:spPr>
          <a:xfrm>
            <a:off x="3610513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1"/>
          <p:cNvSpPr/>
          <p:nvPr/>
        </p:nvSpPr>
        <p:spPr>
          <a:xfrm>
            <a:off x="3610513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1"/>
          <p:cNvSpPr/>
          <p:nvPr/>
        </p:nvSpPr>
        <p:spPr>
          <a:xfrm>
            <a:off x="361764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1"/>
          <p:cNvSpPr/>
          <p:nvPr/>
        </p:nvSpPr>
        <p:spPr>
          <a:xfrm>
            <a:off x="4273137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11"/>
          <p:cNvSpPr/>
          <p:nvPr/>
        </p:nvSpPr>
        <p:spPr>
          <a:xfrm>
            <a:off x="4930034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1"/>
          <p:cNvSpPr/>
          <p:nvPr/>
        </p:nvSpPr>
        <p:spPr>
          <a:xfrm>
            <a:off x="558693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1"/>
          <p:cNvSpPr/>
          <p:nvPr/>
        </p:nvSpPr>
        <p:spPr>
          <a:xfrm>
            <a:off x="55869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11"/>
          <p:cNvSpPr/>
          <p:nvPr/>
        </p:nvSpPr>
        <p:spPr>
          <a:xfrm>
            <a:off x="493003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Title 1"/>
          <p:cNvSpPr txBox="1">
            <a:spLocks/>
          </p:cNvSpPr>
          <p:nvPr/>
        </p:nvSpPr>
        <p:spPr>
          <a:xfrm>
            <a:off x="5746481" y="343512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2" name="Up Arrow 161"/>
          <p:cNvSpPr/>
          <p:nvPr/>
        </p:nvSpPr>
        <p:spPr>
          <a:xfrm>
            <a:off x="6821345" y="3450327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5748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0070C0"/>
          </a:solidFill>
          <a:ln w="0">
            <a:solidFill>
              <a:srgbClr val="0070C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Right Bracket 1"/>
          <p:cNvSpPr/>
          <p:nvPr/>
        </p:nvSpPr>
        <p:spPr>
          <a:xfrm>
            <a:off x="3762531" y="2469118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4107928" y="3009151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Up Arrow 33"/>
          <p:cNvSpPr/>
          <p:nvPr/>
        </p:nvSpPr>
        <p:spPr>
          <a:xfrm rot="10800000">
            <a:off x="5047319" y="2692386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Right Bracket 60"/>
          <p:cNvSpPr/>
          <p:nvPr/>
        </p:nvSpPr>
        <p:spPr>
          <a:xfrm>
            <a:off x="3766995" y="3879975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3" name="Title 1"/>
          <p:cNvSpPr txBox="1">
            <a:spLocks/>
          </p:cNvSpPr>
          <p:nvPr/>
        </p:nvSpPr>
        <p:spPr>
          <a:xfrm>
            <a:off x="4112392" y="4420008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Up Arrow 63"/>
          <p:cNvSpPr/>
          <p:nvPr/>
        </p:nvSpPr>
        <p:spPr>
          <a:xfrm>
            <a:off x="5051783" y="4103243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8514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819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12232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0568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8" name="Group 1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9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1" name="Group 30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2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9" name="Group 38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0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6662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8" name="Group 1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9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1" name="Group 30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2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9" name="Group 38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0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4" name="Title 1"/>
          <p:cNvSpPr>
            <a:spLocks noGrp="1"/>
          </p:cNvSpPr>
          <p:nvPr>
            <p:ph type="title"/>
          </p:nvPr>
        </p:nvSpPr>
        <p:spPr>
          <a:xfrm>
            <a:off x="3397187" y="1087358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Michaelis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-Menten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78791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8" name="Group 1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9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1" name="Group 30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2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8" name="Picture 37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9" name="Group 38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0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Straight Connector 5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42005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37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4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29122548"/>
              </p:ext>
            </p:extLst>
          </p:nvPr>
        </p:nvGraphicFramePr>
        <p:xfrm>
          <a:off x="9445582" y="1866119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" name="Group 50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2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170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1542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552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8" y="2449515"/>
            <a:ext cx="4374378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iltragem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63305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</p:txBody>
      </p:sp>
      <p:sp>
        <p:nvSpPr>
          <p:cNvPr id="36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1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264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6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152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0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730990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176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8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1"/>
          <p:cNvSpPr/>
          <p:nvPr/>
        </p:nvSpPr>
        <p:spPr>
          <a:xfrm>
            <a:off x="5729187" y="39303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6370993" y="332882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459910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 x 176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9" name="Freeform: Shape 11"/>
          <p:cNvSpPr/>
          <p:nvPr/>
        </p:nvSpPr>
        <p:spPr>
          <a:xfrm>
            <a:off x="5729187" y="39303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6370993" y="332882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6370993" y="45614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Text Placeholder 23"/>
          <p:cNvSpPr txBox="1">
            <a:spLocks/>
          </p:cNvSpPr>
          <p:nvPr/>
        </p:nvSpPr>
        <p:spPr>
          <a:xfrm>
            <a:off x="0" y="585804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335556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Box 70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smtClean="0"/>
              <a:t>.</a:t>
            </a:r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/>
          </a:p>
        </p:txBody>
      </p:sp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48" name="Espaço Reservado para Conteúdo 5"/>
          <p:cNvGraphicFramePr>
            <a:graphicFrameLocks/>
          </p:cNvGraphicFramePr>
          <p:nvPr>
            <p:extLst/>
          </p:nvPr>
        </p:nvGraphicFramePr>
        <p:xfrm>
          <a:off x="9445582" y="1866119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" name="Group 50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2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6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9606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TextBox 70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smtClean="0"/>
              <a:t>.</a:t>
            </a:r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/>
          </a:p>
        </p:txBody>
      </p:sp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4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39362939"/>
              </p:ext>
            </p:extLst>
          </p:nvPr>
        </p:nvGraphicFramePr>
        <p:xfrm>
          <a:off x="9445582" y="1866119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0" name="Picture 49"/>
            <p:cNvPicPr>
              <a:picLocks noChangeAspect="1"/>
            </p:cNvPicPr>
            <p:nvPr/>
          </p:nvPicPr>
          <p:blipFill>
            <a:blip r:embed="rId6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1" name="Group 50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2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Straight Connector 60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64" name="Group 6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6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2" name="Text Placeholder 23"/>
          <p:cNvSpPr txBox="1">
            <a:spLocks/>
          </p:cNvSpPr>
          <p:nvPr/>
        </p:nvSpPr>
        <p:spPr>
          <a:xfrm>
            <a:off x="627383" y="2490220"/>
            <a:ext cx="9252488" cy="22477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a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usência de mutação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=</a:t>
            </a:r>
          </a:p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i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ncapacidade de adaptação</a:t>
            </a:r>
          </a:p>
        </p:txBody>
      </p:sp>
    </p:spTree>
    <p:extLst>
      <p:ext uri="{BB962C8B-B14F-4D97-AF65-F5344CB8AC3E}">
        <p14:creationId xmlns:p14="http://schemas.microsoft.com/office/powerpoint/2010/main" val="1676928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63" name="Up-Down Arrow 62"/>
          <p:cNvSpPr/>
          <p:nvPr/>
        </p:nvSpPr>
        <p:spPr>
          <a:xfrm>
            <a:off x="1808237" y="1007623"/>
            <a:ext cx="157996" cy="345623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21042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9" name="Picture 48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0" name="Group 49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51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Straight Connector 5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Straight Connector 5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63" name="Up-Down Arrow 62"/>
          <p:cNvSpPr/>
          <p:nvPr/>
        </p:nvSpPr>
        <p:spPr>
          <a:xfrm>
            <a:off x="1808237" y="1007623"/>
            <a:ext cx="157996" cy="345623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4" name="Title 1"/>
          <p:cNvSpPr txBox="1">
            <a:spLocks/>
          </p:cNvSpPr>
          <p:nvPr/>
        </p:nvSpPr>
        <p:spPr>
          <a:xfrm>
            <a:off x="1839579" y="908595"/>
            <a:ext cx="66459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apel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menor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10992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06082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756299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8" y="2449515"/>
            <a:ext cx="4374378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339502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Triangle 62"/>
          <p:cNvSpPr/>
          <p:nvPr/>
        </p:nvSpPr>
        <p:spPr>
          <a:xfrm>
            <a:off x="2085220" y="3259486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4" name="Triangle 63"/>
          <p:cNvSpPr/>
          <p:nvPr/>
        </p:nvSpPr>
        <p:spPr>
          <a:xfrm>
            <a:off x="4052373" y="4496271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5" name="Diamond 64"/>
          <p:cNvSpPr>
            <a:spLocks noChangeAspect="1"/>
          </p:cNvSpPr>
          <p:nvPr/>
        </p:nvSpPr>
        <p:spPr>
          <a:xfrm>
            <a:off x="3416103" y="3259126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6" name="Hexagon 65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Hexagon 66"/>
          <p:cNvSpPr>
            <a:spLocks noChangeAspect="1"/>
          </p:cNvSpPr>
          <p:nvPr/>
        </p:nvSpPr>
        <p:spPr>
          <a:xfrm>
            <a:off x="4712860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Regular Pentagon 67"/>
          <p:cNvSpPr>
            <a:spLocks noChangeAspect="1"/>
          </p:cNvSpPr>
          <p:nvPr/>
        </p:nvSpPr>
        <p:spPr>
          <a:xfrm>
            <a:off x="1423220" y="2647203"/>
            <a:ext cx="529043" cy="529200"/>
          </a:xfrm>
          <a:prstGeom prst="pentagon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9" name="Trapezoid 68"/>
          <p:cNvSpPr>
            <a:spLocks noChangeAspect="1"/>
          </p:cNvSpPr>
          <p:nvPr/>
        </p:nvSpPr>
        <p:spPr>
          <a:xfrm>
            <a:off x="2085220" y="4492078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0" name="Trapezoid 69"/>
          <p:cNvSpPr>
            <a:spLocks noChangeAspect="1"/>
          </p:cNvSpPr>
          <p:nvPr/>
        </p:nvSpPr>
        <p:spPr>
          <a:xfrm>
            <a:off x="4057178" y="325948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863587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6536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9" name="Title 1"/>
          <p:cNvSpPr>
            <a:spLocks noGrp="1"/>
          </p:cNvSpPr>
          <p:nvPr>
            <p:ph type="title"/>
          </p:nvPr>
        </p:nvSpPr>
        <p:spPr>
          <a:xfrm>
            <a:off x="3534496" y="1087314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Michaelis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-Menten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2795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982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2023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6258021"/>
              </p:ext>
            </p:extLst>
          </p:nvPr>
        </p:nvGraphicFramePr>
        <p:xfrm>
          <a:off x="9484764" y="3428191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8" name="Straight Connector 4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2" name="Straight Connector 5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33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144106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408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93448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468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0" y="9326"/>
            <a:ext cx="9324367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787633"/>
              </p:ext>
            </p:extLst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750933"/>
              </p:ext>
            </p:extLst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1597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0" y="9326"/>
            <a:ext cx="9324367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2" name="Title 1"/>
          <p:cNvSpPr>
            <a:spLocks noGrp="1"/>
          </p:cNvSpPr>
          <p:nvPr>
            <p:ph type="title"/>
          </p:nvPr>
        </p:nvSpPr>
        <p:spPr>
          <a:xfrm>
            <a:off x="3775224" y="1521921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Michaelis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-Menten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50334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546531" y="2449132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mudanças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um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população</a:t>
            </a:r>
            <a:endParaRPr lang="en-US" sz="3200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alelos</a:t>
            </a:r>
            <a:endParaRPr lang="en-US" sz="3200" b="1" dirty="0" smtClean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51645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8" y="2449515"/>
            <a:ext cx="4374378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5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339502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riangle 59"/>
          <p:cNvSpPr/>
          <p:nvPr/>
        </p:nvSpPr>
        <p:spPr>
          <a:xfrm>
            <a:off x="2085220" y="3259486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Triangle 60"/>
          <p:cNvSpPr/>
          <p:nvPr/>
        </p:nvSpPr>
        <p:spPr>
          <a:xfrm>
            <a:off x="4052373" y="4496271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2" name="Diamond 61"/>
          <p:cNvSpPr>
            <a:spLocks noChangeAspect="1"/>
          </p:cNvSpPr>
          <p:nvPr/>
        </p:nvSpPr>
        <p:spPr>
          <a:xfrm>
            <a:off x="3416103" y="3259126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3" name="Hexagon 62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Hexagon 63"/>
          <p:cNvSpPr>
            <a:spLocks noChangeAspect="1"/>
          </p:cNvSpPr>
          <p:nvPr/>
        </p:nvSpPr>
        <p:spPr>
          <a:xfrm>
            <a:off x="4712860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Regular Pentagon 64"/>
          <p:cNvSpPr>
            <a:spLocks noChangeAspect="1"/>
          </p:cNvSpPr>
          <p:nvPr/>
        </p:nvSpPr>
        <p:spPr>
          <a:xfrm>
            <a:off x="1423220" y="2647203"/>
            <a:ext cx="529043" cy="529200"/>
          </a:xfrm>
          <a:prstGeom prst="pentagon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6" name="Trapezoid 65"/>
          <p:cNvSpPr>
            <a:spLocks noChangeAspect="1"/>
          </p:cNvSpPr>
          <p:nvPr/>
        </p:nvSpPr>
        <p:spPr>
          <a:xfrm>
            <a:off x="2085220" y="4492078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7" name="Trapezoid 66"/>
          <p:cNvSpPr>
            <a:spLocks noChangeAspect="1"/>
          </p:cNvSpPr>
          <p:nvPr/>
        </p:nvSpPr>
        <p:spPr>
          <a:xfrm>
            <a:off x="4057178" y="325948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59742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0" y="9326"/>
            <a:ext cx="9324367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40733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0" y="9326"/>
            <a:ext cx="9324367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7613586"/>
              </p:ext>
            </p:extLst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2563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TextBox 48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smtClean="0"/>
              <a:t>.</a:t>
            </a:r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8" name="Title 1"/>
          <p:cNvSpPr txBox="1">
            <a:spLocks/>
          </p:cNvSpPr>
          <p:nvPr/>
        </p:nvSpPr>
        <p:spPr>
          <a:xfrm>
            <a:off x="948473" y="1358462"/>
            <a:ext cx="7694003" cy="4440741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Queda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Maiores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chances de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morte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inteiras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</a:p>
          <a:p>
            <a:pPr marL="457200" indent="-457200"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Redução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nos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tamanhos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pPr marL="457200" indent="-457200">
              <a:buFont typeface="Arial" charset="0"/>
              <a:buChar char="•"/>
            </a:pP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rápida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Efeito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no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mesmo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sentido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Tx/>
              <a:buChar char="-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20853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1747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4995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54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Rectangle 17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9" name="Group 1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0" name="Group 29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8" name="Group 37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39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Straight Connector 4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9333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Rectangle 17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9" name="Group 1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0" name="Group 29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8" name="Group 37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39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Straight Connector 4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3" name="Title 1"/>
          <p:cNvSpPr>
            <a:spLocks noGrp="1"/>
          </p:cNvSpPr>
          <p:nvPr>
            <p:ph type="title"/>
          </p:nvPr>
        </p:nvSpPr>
        <p:spPr>
          <a:xfrm>
            <a:off x="3341283" y="361459"/>
            <a:ext cx="3218767" cy="1325563"/>
          </a:xfrm>
        </p:spPr>
        <p:txBody>
          <a:bodyPr>
            <a:normAutofit/>
          </a:bodyPr>
          <a:lstStyle/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ogístico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47764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Rectangle 17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9" name="Group 1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0" name="Group 29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35" name="Picture 34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6" name="Picture 35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37" name="Picture 3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38" name="Group 37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39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Straight Connector 48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Straight Connector 49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1461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6587736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659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339502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Triangle 1"/>
          <p:cNvSpPr/>
          <p:nvPr/>
        </p:nvSpPr>
        <p:spPr>
          <a:xfrm>
            <a:off x="2085220" y="3259486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Triangle 42"/>
          <p:cNvSpPr/>
          <p:nvPr/>
        </p:nvSpPr>
        <p:spPr>
          <a:xfrm>
            <a:off x="4052373" y="4496271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iamond 2"/>
          <p:cNvSpPr>
            <a:spLocks noChangeAspect="1"/>
          </p:cNvSpPr>
          <p:nvPr/>
        </p:nvSpPr>
        <p:spPr>
          <a:xfrm>
            <a:off x="3416103" y="3259126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Hexagon 43"/>
          <p:cNvSpPr>
            <a:spLocks noChangeAspect="1"/>
          </p:cNvSpPr>
          <p:nvPr/>
        </p:nvSpPr>
        <p:spPr>
          <a:xfrm>
            <a:off x="4712860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Regular Pentagon 4"/>
          <p:cNvSpPr>
            <a:spLocks noChangeAspect="1"/>
          </p:cNvSpPr>
          <p:nvPr/>
        </p:nvSpPr>
        <p:spPr>
          <a:xfrm>
            <a:off x="1423220" y="2647203"/>
            <a:ext cx="529043" cy="529200"/>
          </a:xfrm>
          <a:prstGeom prst="pentagon">
            <a:avLst/>
          </a:prstGeom>
          <a:solidFill>
            <a:schemeClr val="accent5"/>
          </a:solidFill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Trapezoid 7"/>
          <p:cNvSpPr>
            <a:spLocks noChangeAspect="1"/>
          </p:cNvSpPr>
          <p:nvPr/>
        </p:nvSpPr>
        <p:spPr>
          <a:xfrm>
            <a:off x="2085220" y="4492078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5" name="Trapezoid 44"/>
          <p:cNvSpPr>
            <a:spLocks noChangeAspect="1"/>
          </p:cNvSpPr>
          <p:nvPr/>
        </p:nvSpPr>
        <p:spPr>
          <a:xfrm>
            <a:off x="4057178" y="325948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/>
          <p:nvPr/>
        </p:nvCxnSpPr>
        <p:spPr>
          <a:xfrm flipH="1" flipV="1">
            <a:off x="6669214" y="325912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3738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9541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5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6211308"/>
              </p:ext>
            </p:extLst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</p:spTree>
    <p:extLst>
      <p:ext uri="{BB962C8B-B14F-4D97-AF65-F5344CB8AC3E}">
        <p14:creationId xmlns:p14="http://schemas.microsoft.com/office/powerpoint/2010/main" val="1556842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0653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1726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75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807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23217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81706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50455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3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72700" y="513051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20"/>
          <p:cNvSpPr/>
          <p:nvPr/>
        </p:nvSpPr>
        <p:spPr>
          <a:xfrm>
            <a:off x="507270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95613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Triangle 1"/>
          <p:cNvSpPr/>
          <p:nvPr/>
        </p:nvSpPr>
        <p:spPr>
          <a:xfrm>
            <a:off x="2085220" y="3259486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3" name="Triangle 42"/>
          <p:cNvSpPr/>
          <p:nvPr/>
        </p:nvSpPr>
        <p:spPr>
          <a:xfrm>
            <a:off x="4052373" y="4496271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iamond 2"/>
          <p:cNvSpPr>
            <a:spLocks noChangeAspect="1"/>
          </p:cNvSpPr>
          <p:nvPr/>
        </p:nvSpPr>
        <p:spPr>
          <a:xfrm>
            <a:off x="3416103" y="3259126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Hexagon 43"/>
          <p:cNvSpPr>
            <a:spLocks noChangeAspect="1"/>
          </p:cNvSpPr>
          <p:nvPr/>
        </p:nvSpPr>
        <p:spPr>
          <a:xfrm>
            <a:off x="4712860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rapezoid 44"/>
          <p:cNvSpPr>
            <a:spLocks noChangeAspect="1"/>
          </p:cNvSpPr>
          <p:nvPr/>
        </p:nvSpPr>
        <p:spPr>
          <a:xfrm>
            <a:off x="4057178" y="325948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6"/>
          </p:cNvCxnSpPr>
          <p:nvPr/>
        </p:nvCxnSpPr>
        <p:spPr>
          <a:xfrm>
            <a:off x="6669216" y="365904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19705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3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2119214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184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14096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59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663992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184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58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953983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192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Text Placeholder 23"/>
          <p:cNvSpPr txBox="1">
            <a:spLocks/>
          </p:cNvSpPr>
          <p:nvPr/>
        </p:nvSpPr>
        <p:spPr>
          <a:xfrm>
            <a:off x="-309968" y="80781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+</a:t>
            </a:r>
          </a:p>
          <a:p>
            <a:pPr marL="0" indent="0" algn="ctr">
              <a:buNone/>
            </a:pP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exclusão competitiva de espécies</a:t>
            </a:r>
          </a:p>
        </p:txBody>
      </p:sp>
    </p:spTree>
    <p:extLst>
      <p:ext uri="{BB962C8B-B14F-4D97-AF65-F5344CB8AC3E}">
        <p14:creationId xmlns:p14="http://schemas.microsoft.com/office/powerpoint/2010/main" val="1068604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8" name="Up-Down Arrow 57"/>
          <p:cNvSpPr/>
          <p:nvPr/>
        </p:nvSpPr>
        <p:spPr>
          <a:xfrm>
            <a:off x="4007620" y="1959695"/>
            <a:ext cx="200416" cy="642646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3636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35" name="Group 34"/>
          <p:cNvGrpSpPr>
            <a:grpSpLocks noChangeAspect="1"/>
          </p:cNvGrpSpPr>
          <p:nvPr/>
        </p:nvGrpSpPr>
        <p:grpSpPr>
          <a:xfrm>
            <a:off x="397998" y="5186005"/>
            <a:ext cx="639442" cy="571510"/>
            <a:chOff x="361129" y="5547062"/>
            <a:chExt cx="1370297" cy="1224720"/>
          </a:xfrm>
        </p:grpSpPr>
        <p:sp>
          <p:nvSpPr>
            <p:cNvPr id="3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0" name="Picture 39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3" name="Picture 42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4" name="Picture 43"/>
            <p:cNvPicPr>
              <a:picLocks noChangeAspect="1"/>
            </p:cNvPicPr>
            <p:nvPr/>
          </p:nvPicPr>
          <p:blipFill>
            <a:blip r:embed="rId5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45" name="Group 44"/>
          <p:cNvGrpSpPr>
            <a:grpSpLocks noChangeAspect="1"/>
          </p:cNvGrpSpPr>
          <p:nvPr/>
        </p:nvGrpSpPr>
        <p:grpSpPr>
          <a:xfrm>
            <a:off x="86008" y="465773"/>
            <a:ext cx="1184629" cy="914026"/>
            <a:chOff x="7056360" y="3671999"/>
            <a:chExt cx="2520000" cy="1944361"/>
          </a:xfrm>
        </p:grpSpPr>
        <p:sp>
          <p:nvSpPr>
            <p:cNvPr id="4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Straight Connector 5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Straight Connector 5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8" name="Up-Down Arrow 57"/>
          <p:cNvSpPr/>
          <p:nvPr/>
        </p:nvSpPr>
        <p:spPr>
          <a:xfrm>
            <a:off x="4007620" y="1959695"/>
            <a:ext cx="200416" cy="642646"/>
          </a:xfrm>
          <a:prstGeom prst="upDown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4501171" y="1969909"/>
            <a:ext cx="436853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R="0" lvl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apel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menor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4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4175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13546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884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8933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riangle 42"/>
          <p:cNvSpPr/>
          <p:nvPr/>
        </p:nvSpPr>
        <p:spPr>
          <a:xfrm>
            <a:off x="4052373" y="4496271"/>
            <a:ext cx="528840" cy="528840"/>
          </a:xfrm>
          <a:prstGeom prst="triangle">
            <a:avLst/>
          </a:prstGeom>
          <a:solidFill>
            <a:schemeClr val="accent4"/>
          </a:solidFill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" name="Diamond 2"/>
          <p:cNvSpPr>
            <a:spLocks noChangeAspect="1"/>
          </p:cNvSpPr>
          <p:nvPr/>
        </p:nvSpPr>
        <p:spPr>
          <a:xfrm>
            <a:off x="3416103" y="3259126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4"/>
          </p:cNvCxnSpPr>
          <p:nvPr/>
        </p:nvCxnSpPr>
        <p:spPr>
          <a:xfrm flipH="1">
            <a:off x="6669214" y="365904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263753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0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230201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0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35709806"/>
              </p:ext>
            </p:extLst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4845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0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</p:spTree>
    <p:extLst>
      <p:ext uri="{BB962C8B-B14F-4D97-AF65-F5344CB8AC3E}">
        <p14:creationId xmlns:p14="http://schemas.microsoft.com/office/powerpoint/2010/main" val="920612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192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6146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7916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Circular Arrow 83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85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530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5790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08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9202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35408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2"/>
          </p:cNvCxnSpPr>
          <p:nvPr/>
        </p:nvCxnSpPr>
        <p:spPr>
          <a:xfrm flipH="1">
            <a:off x="6269164" y="365904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380027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bg1">
                  <a:lumMod val="75000"/>
                </a:schemeClr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chemeClr val="bg1">
                    <a:lumMod val="7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>
              <a:solidFill>
                <a:schemeClr val="bg1">
                  <a:lumMod val="7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Group 4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5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5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52615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5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5168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4453446"/>
              </p:ext>
            </p:extLst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2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635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5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9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4795899"/>
              </p:ext>
            </p:extLst>
          </p:nvPr>
        </p:nvGraphicFramePr>
        <p:xfrm>
          <a:off x="9697596" y="4917913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sp>
        <p:nvSpPr>
          <p:cNvPr id="52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81705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Picture 5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207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1816" y="9326"/>
            <a:ext cx="9120000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itle 1"/>
          <p:cNvSpPr txBox="1">
            <a:spLocks/>
          </p:cNvSpPr>
          <p:nvPr/>
        </p:nvSpPr>
        <p:spPr>
          <a:xfrm>
            <a:off x="1791566" y="1297195"/>
            <a:ext cx="4974955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ico de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coexistência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Down Arrow 2"/>
          <p:cNvSpPr/>
          <p:nvPr/>
        </p:nvSpPr>
        <p:spPr>
          <a:xfrm>
            <a:off x="2851689" y="2851688"/>
            <a:ext cx="449451" cy="592748"/>
          </a:xfrm>
          <a:prstGeom prst="downArrow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900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622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78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5312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050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5921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2"/>
          </p:cNvCxnSpPr>
          <p:nvPr/>
        </p:nvCxnSpPr>
        <p:spPr>
          <a:xfrm flipH="1">
            <a:off x="6269164" y="365904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94282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9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35958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7"/>
          </p:cNvCxnSpPr>
          <p:nvPr/>
        </p:nvCxnSpPr>
        <p:spPr>
          <a:xfrm flipV="1">
            <a:off x="1793954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2204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6070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32765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Rectangle 62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5"/>
          </p:cNvCxnSpPr>
          <p:nvPr/>
        </p:nvCxnSpPr>
        <p:spPr>
          <a:xfrm>
            <a:off x="1793954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92832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Rectangle 66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4"/>
          </p:cNvCxnSpPr>
          <p:nvPr/>
        </p:nvCxnSpPr>
        <p:spPr>
          <a:xfrm>
            <a:off x="1793954" y="2812799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84119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70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3"/>
          </p:cNvCxnSpPr>
          <p:nvPr/>
        </p:nvCxnSpPr>
        <p:spPr>
          <a:xfrm flipH="1">
            <a:off x="1511076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4410228" y="454349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00571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Rectangle 85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70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3"/>
          </p:cNvCxnSpPr>
          <p:nvPr/>
        </p:nvCxnSpPr>
        <p:spPr>
          <a:xfrm flipH="1">
            <a:off x="1511076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4410228" y="454349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05256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2"/>
          </p:cNvCxnSpPr>
          <p:nvPr/>
        </p:nvCxnSpPr>
        <p:spPr>
          <a:xfrm flipH="1">
            <a:off x="139390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0497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162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54773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4714984" y="388167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Hexagon 3"/>
          <p:cNvSpPr>
            <a:spLocks noChangeAspect="1"/>
          </p:cNvSpPr>
          <p:nvPr/>
        </p:nvSpPr>
        <p:spPr>
          <a:xfrm>
            <a:off x="2745697" y="2647203"/>
            <a:ext cx="529200" cy="529200"/>
          </a:xfrm>
          <a:prstGeom prst="hexagon">
            <a:avLst/>
          </a:pr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solidFill>
                <a:schemeClr val="tx1"/>
              </a:solidFill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2"/>
          </p:cNvCxnSpPr>
          <p:nvPr/>
        </p:nvCxnSpPr>
        <p:spPr>
          <a:xfrm flipH="1">
            <a:off x="6269164" y="365904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44812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162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19851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4434092" y="392436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0633" y="452784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0955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Rectangle 79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4434092" y="392436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0633" y="452784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804586" y="6125119"/>
            <a:ext cx="6815866" cy="6111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especialistas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8633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4963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6804" y="419088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1633174" y="419210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979912" y="4131654"/>
            <a:ext cx="832236" cy="5880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+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284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6804" y="419088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1633174" y="419210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979912" y="4131654"/>
            <a:ext cx="832236" cy="5880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+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34"/>
          <p:cNvSpPr/>
          <p:nvPr/>
        </p:nvSpPr>
        <p:spPr>
          <a:xfrm rot="2717400">
            <a:off x="722554" y="3779088"/>
            <a:ext cx="1389115" cy="1375123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chemeClr val="accent5">
              <a:alpha val="67000"/>
            </a:schemeClr>
          </a:solidFill>
          <a:ln w="36000">
            <a:solidFill>
              <a:schemeClr val="accent5">
                <a:alpha val="0"/>
              </a:schemeClr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89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76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2559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6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472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/>
          <p:nvPr/>
        </p:nvCxnSpPr>
        <p:spPr>
          <a:xfrm flipH="1">
            <a:off x="139390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5359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20"/>
          <p:cNvSpPr/>
          <p:nvPr/>
        </p:nvSpPr>
        <p:spPr>
          <a:xfrm>
            <a:off x="4720792" y="449627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0"/>
          </p:cNvCxnSpPr>
          <p:nvPr/>
        </p:nvCxnSpPr>
        <p:spPr>
          <a:xfrm flipH="1" flipV="1">
            <a:off x="6669214" y="3259126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39653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156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97152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180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28594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180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69021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17860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5655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Rectangle 93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7"/>
          </p:cNvCxnSpPr>
          <p:nvPr/>
        </p:nvCxnSpPr>
        <p:spPr>
          <a:xfrm flipV="1">
            <a:off x="1793954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7642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Rectangle 83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765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265" y="458551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>
            <a:spLocks noChangeAspect="1"/>
          </p:cNvSpPr>
          <p:nvPr/>
        </p:nvSpPr>
        <p:spPr>
          <a:xfrm>
            <a:off x="685821" y="4140027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0475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5"/>
          </p:cNvCxnSpPr>
          <p:nvPr/>
        </p:nvCxnSpPr>
        <p:spPr>
          <a:xfrm>
            <a:off x="1793954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765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265" y="458551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>
            <a:spLocks noChangeAspect="1"/>
          </p:cNvSpPr>
          <p:nvPr/>
        </p:nvSpPr>
        <p:spPr>
          <a:xfrm>
            <a:off x="685821" y="4140027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94702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80547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0085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6"/>
          </p:cNvCxnSpPr>
          <p:nvPr/>
        </p:nvCxnSpPr>
        <p:spPr>
          <a:xfrm>
            <a:off x="6669216" y="365904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7237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09137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65138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5547638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75649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2" name="Group 11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3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0285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19028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único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processo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de entrada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(vs.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ria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novas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pode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resgatar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ou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quase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endParaRPr lang="en-US" sz="280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ermite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resposta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contínua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às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pressões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variadas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longo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 tempo</a:t>
            </a:r>
            <a:endParaRPr lang="en-US" sz="280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48649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único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processo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de entrada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(vs.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ria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novas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pode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resgatar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ou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quase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ermite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resposta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contínua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às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pressões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variadas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longo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 tempo</a:t>
            </a:r>
            <a:endParaRPr lang="en-US" sz="280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917096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único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processo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de entrada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(vs.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vs.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ria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novas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pode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resgatar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ou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quase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ermite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resposta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contínua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às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pressões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variadas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longo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do tempo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548056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4" name="Group 1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1720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7388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6"/>
          </p:cNvCxnSpPr>
          <p:nvPr/>
        </p:nvCxnSpPr>
        <p:spPr>
          <a:xfrm>
            <a:off x="6669216" y="365904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7237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47129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nteração</a:t>
            </a:r>
            <a:r>
              <a:rPr lang="en-US" sz="3600" b="1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4" name="Rectangle 13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06417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nteração</a:t>
            </a:r>
            <a:r>
              <a:rPr lang="en-US" sz="3600" b="1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entrada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entre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linhagens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isoladas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(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diferentes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oexistência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mediadas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0186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" name="Title 1"/>
          <p:cNvSpPr txBox="1">
            <a:spLocks/>
          </p:cNvSpPr>
          <p:nvPr/>
        </p:nvSpPr>
        <p:spPr>
          <a:xfrm>
            <a:off x="6814712" y="-209422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nteração</a:t>
            </a:r>
            <a:r>
              <a:rPr lang="en-US" sz="3600" b="1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evo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6620428" y="1582237"/>
            <a:ext cx="5222997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entrada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entre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linhagens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isoladas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(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diferentes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oexistência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distintas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mediadas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por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Rectangle 14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74222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2"/>
          <p:cNvSpPr txBox="1">
            <a:spLocks/>
          </p:cNvSpPr>
          <p:nvPr/>
        </p:nvSpPr>
        <p:spPr>
          <a:xfrm>
            <a:off x="157863" y="-124591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b="0" smtClean="0">
                <a:latin typeface="Helvetica Neue Thin" charset="0"/>
                <a:ea typeface="Helvetica Neue Thin" charset="0"/>
                <a:cs typeface="Helvetica Neue Thin" charset="0"/>
              </a:rPr>
              <a:t>inda </a:t>
            </a:r>
            <a:r>
              <a:rPr lang="en-US" sz="3200" b="0" err="1" smtClean="0">
                <a:latin typeface="Helvetica Neue Thin" charset="0"/>
                <a:ea typeface="Helvetica Neue Thin" charset="0"/>
                <a:cs typeface="Helvetica Neue Thin" charset="0"/>
              </a:rPr>
              <a:t>assim</a:t>
            </a:r>
            <a:r>
              <a:rPr lang="is-IS" sz="3200" b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200" b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Content Placeholder 5"/>
          <p:cNvSpPr txBox="1">
            <a:spLocks/>
          </p:cNvSpPr>
          <p:nvPr/>
        </p:nvSpPr>
        <p:spPr>
          <a:xfrm>
            <a:off x="474428" y="2405806"/>
            <a:ext cx="5183188" cy="3685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91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esconsidera adaptação</a:t>
            </a:r>
          </a:p>
          <a:p>
            <a:pPr>
              <a:buClr>
                <a:srgbClr val="009193"/>
              </a:buClr>
            </a:pPr>
            <a:endParaRPr lang="pt-BR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endParaRPr lang="pt-BR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ossíveis consequências:</a:t>
            </a:r>
          </a:p>
          <a:p>
            <a:pPr lvl="1">
              <a:buClr>
                <a:srgbClr val="0091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g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erar predições erradas</a:t>
            </a:r>
          </a:p>
          <a:p>
            <a:pPr lvl="1">
              <a:buClr>
                <a:srgbClr val="009193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relacionar padrões a processos equivocados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578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8095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 flipV="1">
            <a:off x="7113722" y="0"/>
            <a:ext cx="5078278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smtClean="0"/>
              <a:t>.</a:t>
            </a:r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 smtClean="0"/>
          </a:p>
          <a:p>
            <a:endParaRPr lang="pt-BR"/>
          </a:p>
          <a:p>
            <a:endParaRPr lang="pt-BR"/>
          </a:p>
        </p:txBody>
      </p:sp>
      <p:sp>
        <p:nvSpPr>
          <p:cNvPr id="15" name="Text Placeholder 2"/>
          <p:cNvSpPr txBox="1">
            <a:spLocks/>
          </p:cNvSpPr>
          <p:nvPr/>
        </p:nvSpPr>
        <p:spPr>
          <a:xfrm>
            <a:off x="157863" y="-124591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b="0" smtClean="0">
                <a:latin typeface="Helvetica Neue Thin" charset="0"/>
                <a:ea typeface="Helvetica Neue Thin" charset="0"/>
                <a:cs typeface="Helvetica Neue Thin" charset="0"/>
              </a:rPr>
              <a:t>inda </a:t>
            </a:r>
            <a:r>
              <a:rPr lang="en-US" sz="3200" b="0" err="1" smtClean="0">
                <a:latin typeface="Helvetica Neue Thin" charset="0"/>
                <a:ea typeface="Helvetica Neue Thin" charset="0"/>
                <a:cs typeface="Helvetica Neue Thin" charset="0"/>
              </a:rPr>
              <a:t>assim</a:t>
            </a:r>
            <a:r>
              <a:rPr lang="is-IS" sz="3200" b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200" b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Content Placeholder 5"/>
          <p:cNvSpPr txBox="1">
            <a:spLocks/>
          </p:cNvSpPr>
          <p:nvPr/>
        </p:nvSpPr>
        <p:spPr>
          <a:xfrm>
            <a:off x="474428" y="2405806"/>
            <a:ext cx="5183188" cy="36855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rgbClr val="0091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esconsidera adaptação</a:t>
            </a:r>
          </a:p>
          <a:p>
            <a:pPr>
              <a:buClr>
                <a:srgbClr val="009193"/>
              </a:buClr>
            </a:pPr>
            <a:endParaRPr lang="pt-BR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endParaRPr lang="pt-BR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rgbClr val="0091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ossíveis consequências:</a:t>
            </a:r>
          </a:p>
          <a:p>
            <a:pPr lvl="1">
              <a:buClr>
                <a:srgbClr val="0091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g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erar predições erradas</a:t>
            </a:r>
          </a:p>
          <a:p>
            <a:pPr lvl="1">
              <a:buClr>
                <a:srgbClr val="009193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relacionar padrões a processos equivocados</a:t>
            </a:r>
          </a:p>
        </p:txBody>
      </p:sp>
      <p:sp>
        <p:nvSpPr>
          <p:cNvPr id="20" name="Content Placeholder 5"/>
          <p:cNvSpPr txBox="1">
            <a:spLocks/>
          </p:cNvSpPr>
          <p:nvPr/>
        </p:nvSpPr>
        <p:spPr>
          <a:xfrm>
            <a:off x="6372665" y="2405805"/>
            <a:ext cx="5337232" cy="38121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buClr>
                <a:srgbClr val="9420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esconsidera contexto multiespecífico</a:t>
            </a:r>
          </a:p>
          <a:p>
            <a:pPr algn="r">
              <a:buClr>
                <a:srgbClr val="942093"/>
              </a:buClr>
            </a:pPr>
            <a:endParaRPr lang="pt-BR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r">
              <a:buClr>
                <a:srgbClr val="9420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ossíveis consequências:</a:t>
            </a:r>
          </a:p>
          <a:p>
            <a:pPr lvl="1" algn="r">
              <a:buClr>
                <a:srgbClr val="942093"/>
              </a:buClr>
            </a:pP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ão acessar padrões que emergem em escalas maiores </a:t>
            </a:r>
          </a:p>
          <a:p>
            <a:pPr lvl="1" algn="r">
              <a:buClr>
                <a:srgbClr val="942093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limitar-se a escalas que não explicam a maior parte da diversidade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96274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Picture 18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7890" y="1448974"/>
            <a:ext cx="6412538" cy="5127673"/>
          </a:xfrm>
          <a:prstGeom prst="rect">
            <a:avLst/>
          </a:prstGeom>
        </p:spPr>
      </p:pic>
      <p:sp>
        <p:nvSpPr>
          <p:cNvPr id="183" name="Text Placeholder 23"/>
          <p:cNvSpPr txBox="1">
            <a:spLocks/>
          </p:cNvSpPr>
          <p:nvPr/>
        </p:nvSpPr>
        <p:spPr>
          <a:xfrm>
            <a:off x="207890" y="269879"/>
            <a:ext cx="6412538" cy="131235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b="1" smtClean="0">
                <a:latin typeface="Helvetica Neue" charset="0"/>
                <a:ea typeface="Helvetica Neue" charset="0"/>
                <a:cs typeface="Helvetica Neue" charset="0"/>
              </a:rPr>
              <a:t>cenários</a:t>
            </a:r>
            <a:endParaRPr lang="pt-BR" b="1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4" name="Rectangle 183"/>
          <p:cNvSpPr/>
          <p:nvPr/>
        </p:nvSpPr>
        <p:spPr>
          <a:xfrm>
            <a:off x="309488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5" name="Rectangle 184"/>
          <p:cNvSpPr/>
          <p:nvPr/>
        </p:nvSpPr>
        <p:spPr>
          <a:xfrm>
            <a:off x="4372706" y="2729308"/>
            <a:ext cx="1997613" cy="2363197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86" name="Rectangle 185"/>
          <p:cNvSpPr/>
          <p:nvPr/>
        </p:nvSpPr>
        <p:spPr>
          <a:xfrm>
            <a:off x="2307101" y="2726711"/>
            <a:ext cx="2065605" cy="3758495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ctangle 11"/>
          <p:cNvSpPr/>
          <p:nvPr/>
        </p:nvSpPr>
        <p:spPr>
          <a:xfrm>
            <a:off x="4372705" y="5092505"/>
            <a:ext cx="1997613" cy="1392702"/>
          </a:xfrm>
          <a:prstGeom prst="rect">
            <a:avLst/>
          </a:prstGeom>
          <a:solidFill>
            <a:srgbClr val="7A81FF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1827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1016133" y="2147567"/>
            <a:ext cx="10177381" cy="454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efeito do distúrbio nas estratégias de vida </a:t>
            </a:r>
            <a:r>
              <a:rPr lang="pt-BR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é diferente </a:t>
            </a: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comparando dinâmicas ecológicas e evolutivas</a:t>
            </a:r>
          </a:p>
          <a:p>
            <a:pPr>
              <a:buClr>
                <a:schemeClr val="tx1"/>
              </a:buClr>
            </a:pPr>
            <a:endParaRPr lang="pt-BR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há padrões que emergem apenas em dinâmicas </a:t>
            </a:r>
            <a:r>
              <a:rPr lang="pt-BR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 distúrbio deve ser estudado em dinâmicas </a:t>
            </a:r>
            <a:r>
              <a:rPr lang="pt-BR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na interface entre Biologia Evolutiva e Ecologia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7385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1016133" y="2147567"/>
            <a:ext cx="10177381" cy="454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efeito do distúrbio nas estratégias de vida </a:t>
            </a: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é diferente 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comparando dinâmicas ecológicas e evolutivas</a:t>
            </a:r>
          </a:p>
          <a:p>
            <a:pPr>
              <a:buClr>
                <a:schemeClr val="tx1"/>
              </a:buClr>
            </a:pPr>
            <a:endParaRPr lang="pt-BR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há padrões que emergem apenas em dinâmicas </a:t>
            </a:r>
            <a:r>
              <a:rPr lang="pt-BR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 distúrbio deve ser estudado em dinâmicas </a:t>
            </a:r>
            <a:r>
              <a:rPr lang="pt-BR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na interface entre Biologia Evolutiva e Ecologia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5637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1016133" y="2147567"/>
            <a:ext cx="10177381" cy="454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efeito do distúrbio nas estratégias de vida </a:t>
            </a: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é diferente 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comparando dinâmicas ecológicas e evolutivas</a:t>
            </a:r>
          </a:p>
          <a:p>
            <a:pPr>
              <a:buClr>
                <a:schemeClr val="tx1"/>
              </a:buClr>
            </a:pPr>
            <a:endParaRPr lang="pt-BR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há padrões que emergem apenas em dinâmicas </a:t>
            </a:r>
            <a:r>
              <a:rPr lang="pt-BR" err="1" smtClean="0"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 distúrbio deve ser estudado em dinâmicas </a:t>
            </a:r>
            <a:r>
              <a:rPr lang="pt-BR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r>
              <a:rPr lang="pt-BR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na interface entre Biologia Evolutiva e Ecologia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950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055621" y="2449517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mudanças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um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endParaRPr lang="en-US" sz="3200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sz="3200" b="1" dirty="0" smtClean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546531" y="2449132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mudanças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um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população</a:t>
            </a:r>
            <a:endParaRPr lang="en-US" sz="3200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alelos</a:t>
            </a:r>
            <a:endParaRPr lang="en-US" sz="3200" b="1" dirty="0" smtClean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8188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6"/>
          </p:cNvCxnSpPr>
          <p:nvPr/>
        </p:nvCxnSpPr>
        <p:spPr>
          <a:xfrm>
            <a:off x="6669216" y="3659048"/>
            <a:ext cx="400048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2092049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208648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057178" y="325912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7237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2422052" y="9770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35846" y="36074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078949" y="9770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Left-Right Arrow 57"/>
          <p:cNvSpPr/>
          <p:nvPr/>
        </p:nvSpPr>
        <p:spPr>
          <a:xfrm rot="5400000">
            <a:off x="2947843" y="1841426"/>
            <a:ext cx="826668" cy="399497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Freeform: Shape 20"/>
          <p:cNvSpPr/>
          <p:nvPr/>
        </p:nvSpPr>
        <p:spPr>
          <a:xfrm>
            <a:off x="3735846" y="9766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Diamond 59"/>
          <p:cNvSpPr>
            <a:spLocks noChangeAspect="1"/>
          </p:cNvSpPr>
          <p:nvPr/>
        </p:nvSpPr>
        <p:spPr>
          <a:xfrm>
            <a:off x="3094770" y="360564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Trapezoid 60"/>
          <p:cNvSpPr>
            <a:spLocks noChangeAspect="1"/>
          </p:cNvSpPr>
          <p:nvPr/>
        </p:nvSpPr>
        <p:spPr>
          <a:xfrm>
            <a:off x="2422052" y="360744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68359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Content Placeholder 5"/>
          <p:cNvSpPr txBox="1">
            <a:spLocks/>
          </p:cNvSpPr>
          <p:nvPr/>
        </p:nvSpPr>
        <p:spPr>
          <a:xfrm>
            <a:off x="1016133" y="2147567"/>
            <a:ext cx="10177381" cy="45438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tx1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efeito do distúrbio nas estratégias de vida </a:t>
            </a:r>
            <a:r>
              <a:rPr lang="pt-BR">
                <a:latin typeface="Helvetica Neue Thin" charset="0"/>
                <a:ea typeface="Helvetica Neue Thin" charset="0"/>
                <a:cs typeface="Helvetica Neue Thin" charset="0"/>
              </a:rPr>
              <a:t>é diferente 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comparando dinâmicas ecológicas e evolutivas</a:t>
            </a:r>
          </a:p>
          <a:p>
            <a:pPr>
              <a:buClr>
                <a:schemeClr val="tx1"/>
              </a:buClr>
            </a:pPr>
            <a:endParaRPr lang="pt-BR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há padrões que emergem apenas em dinâmicas </a:t>
            </a:r>
            <a:r>
              <a:rPr lang="pt-BR" err="1" smtClean="0"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endParaRPr lang="pt-BR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endParaRPr lang="pt-BR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buClr>
                <a:schemeClr val="tx1"/>
              </a:buClr>
            </a:pP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o distúrbio deve ser estudado em dinâmicas </a:t>
            </a:r>
            <a:r>
              <a:rPr lang="pt-BR" err="1" smtClean="0">
                <a:latin typeface="Helvetica Neue Thin" charset="0"/>
                <a:ea typeface="Helvetica Neue Thin" charset="0"/>
                <a:cs typeface="Helvetica Neue Thin" charset="0"/>
              </a:rPr>
              <a:t>eco-evolutivas</a:t>
            </a:r>
            <a:r>
              <a:rPr lang="pt-BR" smtClean="0">
                <a:latin typeface="Helvetica Neue Thin" charset="0"/>
                <a:ea typeface="Helvetica Neue Thin" charset="0"/>
                <a:cs typeface="Helvetica Neue Thin" charset="0"/>
              </a:rPr>
              <a:t>, na interface entre Biologia Evolutiva e Ecologia</a:t>
            </a:r>
          </a:p>
        </p:txBody>
      </p:sp>
      <p:grpSp>
        <p:nvGrpSpPr>
          <p:cNvPr id="13" name="Group 12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9" name="Title 1"/>
          <p:cNvSpPr txBox="1">
            <a:spLocks/>
          </p:cNvSpPr>
          <p:nvPr/>
        </p:nvSpPr>
        <p:spPr>
          <a:xfrm>
            <a:off x="3607992" y="0"/>
            <a:ext cx="4993661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b="1" err="1" smtClean="0">
                <a:latin typeface="Helvetica Neue Thin" charset="0"/>
                <a:ea typeface="Helvetica Neue Thin" charset="0"/>
                <a:cs typeface="Helvetica Neue Thin" charset="0"/>
              </a:rPr>
              <a:t>onclusões</a:t>
            </a:r>
            <a:endParaRPr lang="en-US" sz="36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191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Freeform: Shape 167"/>
          <p:cNvSpPr/>
          <p:nvPr/>
        </p:nvSpPr>
        <p:spPr>
          <a:xfrm>
            <a:off x="5834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167"/>
          <p:cNvSpPr/>
          <p:nvPr/>
        </p:nvSpPr>
        <p:spPr>
          <a:xfrm>
            <a:off x="4904195" y="40428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167"/>
          <p:cNvSpPr/>
          <p:nvPr/>
        </p:nvSpPr>
        <p:spPr>
          <a:xfrm>
            <a:off x="127494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167"/>
          <p:cNvSpPr/>
          <p:nvPr/>
        </p:nvSpPr>
        <p:spPr>
          <a:xfrm>
            <a:off x="188324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167"/>
          <p:cNvSpPr/>
          <p:nvPr/>
        </p:nvSpPr>
        <p:spPr>
          <a:xfrm>
            <a:off x="248613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167"/>
          <p:cNvSpPr/>
          <p:nvPr/>
        </p:nvSpPr>
        <p:spPr>
          <a:xfrm>
            <a:off x="309443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167"/>
          <p:cNvSpPr/>
          <p:nvPr/>
        </p:nvSpPr>
        <p:spPr>
          <a:xfrm>
            <a:off x="370273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167"/>
          <p:cNvSpPr/>
          <p:nvPr/>
        </p:nvSpPr>
        <p:spPr>
          <a:xfrm>
            <a:off x="431102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167"/>
          <p:cNvSpPr/>
          <p:nvPr/>
        </p:nvSpPr>
        <p:spPr>
          <a:xfrm>
            <a:off x="491932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2" name="Freeform: Shape 167"/>
          <p:cNvSpPr/>
          <p:nvPr/>
        </p:nvSpPr>
        <p:spPr>
          <a:xfrm>
            <a:off x="552762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3" name="Freeform: Shape 167"/>
          <p:cNvSpPr/>
          <p:nvPr/>
        </p:nvSpPr>
        <p:spPr>
          <a:xfrm>
            <a:off x="613592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167"/>
          <p:cNvSpPr/>
          <p:nvPr/>
        </p:nvSpPr>
        <p:spPr>
          <a:xfrm>
            <a:off x="674422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5" name="Freeform: Shape 167"/>
          <p:cNvSpPr/>
          <p:nvPr/>
        </p:nvSpPr>
        <p:spPr>
          <a:xfrm>
            <a:off x="734711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167"/>
          <p:cNvSpPr/>
          <p:nvPr/>
        </p:nvSpPr>
        <p:spPr>
          <a:xfrm>
            <a:off x="795541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7" name="Freeform: Shape 167"/>
          <p:cNvSpPr/>
          <p:nvPr/>
        </p:nvSpPr>
        <p:spPr>
          <a:xfrm>
            <a:off x="856370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167"/>
          <p:cNvSpPr/>
          <p:nvPr/>
        </p:nvSpPr>
        <p:spPr>
          <a:xfrm>
            <a:off x="917200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167"/>
          <p:cNvSpPr/>
          <p:nvPr/>
        </p:nvSpPr>
        <p:spPr>
          <a:xfrm>
            <a:off x="10995813" y="5135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0" name="Freeform: Shape 167"/>
          <p:cNvSpPr/>
          <p:nvPr/>
        </p:nvSpPr>
        <p:spPr>
          <a:xfrm>
            <a:off x="1038319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1" name="Freeform: Shape 167"/>
          <p:cNvSpPr/>
          <p:nvPr/>
        </p:nvSpPr>
        <p:spPr>
          <a:xfrm>
            <a:off x="1099149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2" name="Freeform: Shape 167"/>
          <p:cNvSpPr/>
          <p:nvPr/>
        </p:nvSpPr>
        <p:spPr>
          <a:xfrm>
            <a:off x="1159979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159"/>
          <p:cNvSpPr/>
          <p:nvPr/>
        </p:nvSpPr>
        <p:spPr>
          <a:xfrm>
            <a:off x="5834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159"/>
          <p:cNvSpPr/>
          <p:nvPr/>
        </p:nvSpPr>
        <p:spPr>
          <a:xfrm>
            <a:off x="66664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7" name="Freeform: Shape 159"/>
          <p:cNvSpPr/>
          <p:nvPr/>
        </p:nvSpPr>
        <p:spPr>
          <a:xfrm>
            <a:off x="127494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159"/>
          <p:cNvSpPr/>
          <p:nvPr/>
        </p:nvSpPr>
        <p:spPr>
          <a:xfrm>
            <a:off x="188324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9" name="Freeform: Shape 159"/>
          <p:cNvSpPr/>
          <p:nvPr/>
        </p:nvSpPr>
        <p:spPr>
          <a:xfrm>
            <a:off x="248613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159"/>
          <p:cNvSpPr/>
          <p:nvPr/>
        </p:nvSpPr>
        <p:spPr>
          <a:xfrm>
            <a:off x="309443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1" name="Freeform: Shape 159"/>
          <p:cNvSpPr/>
          <p:nvPr/>
        </p:nvSpPr>
        <p:spPr>
          <a:xfrm>
            <a:off x="3702730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2" name="Freeform: Shape 159"/>
          <p:cNvSpPr/>
          <p:nvPr/>
        </p:nvSpPr>
        <p:spPr>
          <a:xfrm>
            <a:off x="431102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3" name="Freeform: Shape 159"/>
          <p:cNvSpPr/>
          <p:nvPr/>
        </p:nvSpPr>
        <p:spPr>
          <a:xfrm>
            <a:off x="4919326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4" name="Freeform: Shape 159"/>
          <p:cNvSpPr/>
          <p:nvPr/>
        </p:nvSpPr>
        <p:spPr>
          <a:xfrm>
            <a:off x="10361116" y="23231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159"/>
          <p:cNvSpPr/>
          <p:nvPr/>
        </p:nvSpPr>
        <p:spPr>
          <a:xfrm>
            <a:off x="613592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159"/>
          <p:cNvSpPr/>
          <p:nvPr/>
        </p:nvSpPr>
        <p:spPr>
          <a:xfrm>
            <a:off x="674422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159"/>
          <p:cNvSpPr/>
          <p:nvPr/>
        </p:nvSpPr>
        <p:spPr>
          <a:xfrm>
            <a:off x="734711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8" name="Freeform: Shape 159"/>
          <p:cNvSpPr/>
          <p:nvPr/>
        </p:nvSpPr>
        <p:spPr>
          <a:xfrm>
            <a:off x="795541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159"/>
          <p:cNvSpPr/>
          <p:nvPr/>
        </p:nvSpPr>
        <p:spPr>
          <a:xfrm>
            <a:off x="856370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0" name="Freeform: Shape 159"/>
          <p:cNvSpPr/>
          <p:nvPr/>
        </p:nvSpPr>
        <p:spPr>
          <a:xfrm>
            <a:off x="917200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1" name="Freeform: Shape 159"/>
          <p:cNvSpPr/>
          <p:nvPr/>
        </p:nvSpPr>
        <p:spPr>
          <a:xfrm>
            <a:off x="977489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159"/>
          <p:cNvSpPr/>
          <p:nvPr/>
        </p:nvSpPr>
        <p:spPr>
          <a:xfrm>
            <a:off x="10383196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3" name="Freeform: Shape 159"/>
          <p:cNvSpPr/>
          <p:nvPr/>
        </p:nvSpPr>
        <p:spPr>
          <a:xfrm>
            <a:off x="10991494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4" name="Freeform: Shape 159"/>
          <p:cNvSpPr/>
          <p:nvPr/>
        </p:nvSpPr>
        <p:spPr>
          <a:xfrm>
            <a:off x="11599792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6" name="Freeform: Shape 167"/>
          <p:cNvSpPr/>
          <p:nvPr/>
        </p:nvSpPr>
        <p:spPr>
          <a:xfrm>
            <a:off x="5834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7" name="Freeform: Shape 167"/>
          <p:cNvSpPr/>
          <p:nvPr/>
        </p:nvSpPr>
        <p:spPr>
          <a:xfrm>
            <a:off x="66664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8" name="Freeform: Shape 167"/>
          <p:cNvSpPr/>
          <p:nvPr/>
        </p:nvSpPr>
        <p:spPr>
          <a:xfrm>
            <a:off x="127494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9" name="Freeform: Shape 167"/>
          <p:cNvSpPr/>
          <p:nvPr/>
        </p:nvSpPr>
        <p:spPr>
          <a:xfrm>
            <a:off x="188324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0" name="Freeform: Shape 167"/>
          <p:cNvSpPr/>
          <p:nvPr/>
        </p:nvSpPr>
        <p:spPr>
          <a:xfrm>
            <a:off x="248613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1" name="Freeform: Shape 167"/>
          <p:cNvSpPr/>
          <p:nvPr/>
        </p:nvSpPr>
        <p:spPr>
          <a:xfrm>
            <a:off x="309443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2" name="Freeform: Shape 167"/>
          <p:cNvSpPr/>
          <p:nvPr/>
        </p:nvSpPr>
        <p:spPr>
          <a:xfrm>
            <a:off x="370273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3" name="Freeform: Shape 167"/>
          <p:cNvSpPr/>
          <p:nvPr/>
        </p:nvSpPr>
        <p:spPr>
          <a:xfrm>
            <a:off x="431102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4" name="Freeform: Shape 167"/>
          <p:cNvSpPr/>
          <p:nvPr/>
        </p:nvSpPr>
        <p:spPr>
          <a:xfrm>
            <a:off x="491932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5" name="Freeform: Shape 167"/>
          <p:cNvSpPr/>
          <p:nvPr/>
        </p:nvSpPr>
        <p:spPr>
          <a:xfrm>
            <a:off x="5520757" y="28539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6" name="Freeform: Shape 167"/>
          <p:cNvSpPr/>
          <p:nvPr/>
        </p:nvSpPr>
        <p:spPr>
          <a:xfrm>
            <a:off x="613592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7" name="Freeform: Shape 167"/>
          <p:cNvSpPr/>
          <p:nvPr/>
        </p:nvSpPr>
        <p:spPr>
          <a:xfrm>
            <a:off x="674422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8" name="Freeform: Shape 167"/>
          <p:cNvSpPr/>
          <p:nvPr/>
        </p:nvSpPr>
        <p:spPr>
          <a:xfrm>
            <a:off x="734711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9" name="Freeform: Shape 167"/>
          <p:cNvSpPr/>
          <p:nvPr/>
        </p:nvSpPr>
        <p:spPr>
          <a:xfrm>
            <a:off x="795541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0" name="Freeform: Shape 167"/>
          <p:cNvSpPr/>
          <p:nvPr/>
        </p:nvSpPr>
        <p:spPr>
          <a:xfrm>
            <a:off x="856370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1" name="Freeform: Shape 167"/>
          <p:cNvSpPr/>
          <p:nvPr/>
        </p:nvSpPr>
        <p:spPr>
          <a:xfrm>
            <a:off x="917200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2" name="Freeform: Shape 167"/>
          <p:cNvSpPr/>
          <p:nvPr/>
        </p:nvSpPr>
        <p:spPr>
          <a:xfrm>
            <a:off x="978030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3" name="Freeform: Shape 167"/>
          <p:cNvSpPr/>
          <p:nvPr/>
        </p:nvSpPr>
        <p:spPr>
          <a:xfrm>
            <a:off x="1038319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4" name="Freeform: Shape 167"/>
          <p:cNvSpPr/>
          <p:nvPr/>
        </p:nvSpPr>
        <p:spPr>
          <a:xfrm>
            <a:off x="1099149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5" name="Freeform: Shape 167"/>
          <p:cNvSpPr/>
          <p:nvPr/>
        </p:nvSpPr>
        <p:spPr>
          <a:xfrm>
            <a:off x="1159979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6" name="Freeform: Shape 159"/>
          <p:cNvSpPr/>
          <p:nvPr/>
        </p:nvSpPr>
        <p:spPr>
          <a:xfrm>
            <a:off x="5834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7" name="Freeform: Shape 159"/>
          <p:cNvSpPr/>
          <p:nvPr/>
        </p:nvSpPr>
        <p:spPr>
          <a:xfrm>
            <a:off x="66664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8" name="Freeform: Shape 159"/>
          <p:cNvSpPr/>
          <p:nvPr/>
        </p:nvSpPr>
        <p:spPr>
          <a:xfrm>
            <a:off x="3089026" y="464930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9" name="Freeform: Shape 159"/>
          <p:cNvSpPr/>
          <p:nvPr/>
        </p:nvSpPr>
        <p:spPr>
          <a:xfrm>
            <a:off x="188324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0" name="Freeform: Shape 159"/>
          <p:cNvSpPr/>
          <p:nvPr/>
        </p:nvSpPr>
        <p:spPr>
          <a:xfrm>
            <a:off x="2486134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1" name="Freeform: Shape 159"/>
          <p:cNvSpPr/>
          <p:nvPr/>
        </p:nvSpPr>
        <p:spPr>
          <a:xfrm>
            <a:off x="309443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2" name="Freeform: Shape 159"/>
          <p:cNvSpPr/>
          <p:nvPr/>
        </p:nvSpPr>
        <p:spPr>
          <a:xfrm>
            <a:off x="3702730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3" name="Freeform: Shape 159"/>
          <p:cNvSpPr/>
          <p:nvPr/>
        </p:nvSpPr>
        <p:spPr>
          <a:xfrm>
            <a:off x="431102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4" name="Freeform: Shape 159"/>
          <p:cNvSpPr/>
          <p:nvPr/>
        </p:nvSpPr>
        <p:spPr>
          <a:xfrm>
            <a:off x="4919326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5" name="Freeform: Shape 159"/>
          <p:cNvSpPr/>
          <p:nvPr/>
        </p:nvSpPr>
        <p:spPr>
          <a:xfrm>
            <a:off x="5527624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6" name="Freeform: Shape 159"/>
          <p:cNvSpPr/>
          <p:nvPr/>
        </p:nvSpPr>
        <p:spPr>
          <a:xfrm>
            <a:off x="613592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7" name="Freeform: Shape 159"/>
          <p:cNvSpPr/>
          <p:nvPr/>
        </p:nvSpPr>
        <p:spPr>
          <a:xfrm>
            <a:off x="7958113" y="467192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8" name="Freeform: Shape 159"/>
          <p:cNvSpPr/>
          <p:nvPr/>
        </p:nvSpPr>
        <p:spPr>
          <a:xfrm>
            <a:off x="734711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9" name="Freeform: Shape 159"/>
          <p:cNvSpPr/>
          <p:nvPr/>
        </p:nvSpPr>
        <p:spPr>
          <a:xfrm>
            <a:off x="7955410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0" name="Freeform: Shape 159"/>
          <p:cNvSpPr/>
          <p:nvPr/>
        </p:nvSpPr>
        <p:spPr>
          <a:xfrm>
            <a:off x="856370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1" name="Freeform: Shape 159"/>
          <p:cNvSpPr/>
          <p:nvPr/>
        </p:nvSpPr>
        <p:spPr>
          <a:xfrm>
            <a:off x="917200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2" name="Freeform: Shape 159"/>
          <p:cNvSpPr/>
          <p:nvPr/>
        </p:nvSpPr>
        <p:spPr>
          <a:xfrm>
            <a:off x="977489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3" name="Freeform: Shape 159"/>
          <p:cNvSpPr/>
          <p:nvPr/>
        </p:nvSpPr>
        <p:spPr>
          <a:xfrm>
            <a:off x="10383196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4" name="Freeform: Shape 159"/>
          <p:cNvSpPr/>
          <p:nvPr/>
        </p:nvSpPr>
        <p:spPr>
          <a:xfrm>
            <a:off x="650029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5" name="Freeform: Shape 159"/>
          <p:cNvSpPr/>
          <p:nvPr/>
        </p:nvSpPr>
        <p:spPr>
          <a:xfrm>
            <a:off x="11599792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6" name="Freeform: Shape 167"/>
          <p:cNvSpPr/>
          <p:nvPr/>
        </p:nvSpPr>
        <p:spPr>
          <a:xfrm>
            <a:off x="5834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7" name="Freeform: Shape 167"/>
          <p:cNvSpPr/>
          <p:nvPr/>
        </p:nvSpPr>
        <p:spPr>
          <a:xfrm>
            <a:off x="66664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8" name="Freeform: Shape 167"/>
          <p:cNvSpPr/>
          <p:nvPr/>
        </p:nvSpPr>
        <p:spPr>
          <a:xfrm>
            <a:off x="127494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9" name="Freeform: Shape 167"/>
          <p:cNvSpPr/>
          <p:nvPr/>
        </p:nvSpPr>
        <p:spPr>
          <a:xfrm>
            <a:off x="5520757" y="6483453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0" name="Freeform: Shape 167"/>
          <p:cNvSpPr/>
          <p:nvPr/>
        </p:nvSpPr>
        <p:spPr>
          <a:xfrm>
            <a:off x="248613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167"/>
          <p:cNvSpPr/>
          <p:nvPr/>
        </p:nvSpPr>
        <p:spPr>
          <a:xfrm>
            <a:off x="309443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167"/>
          <p:cNvSpPr/>
          <p:nvPr/>
        </p:nvSpPr>
        <p:spPr>
          <a:xfrm>
            <a:off x="370273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167"/>
          <p:cNvSpPr/>
          <p:nvPr/>
        </p:nvSpPr>
        <p:spPr>
          <a:xfrm>
            <a:off x="431102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167"/>
          <p:cNvSpPr/>
          <p:nvPr/>
        </p:nvSpPr>
        <p:spPr>
          <a:xfrm>
            <a:off x="491932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167"/>
          <p:cNvSpPr/>
          <p:nvPr/>
        </p:nvSpPr>
        <p:spPr>
          <a:xfrm>
            <a:off x="552762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167"/>
          <p:cNvSpPr/>
          <p:nvPr/>
        </p:nvSpPr>
        <p:spPr>
          <a:xfrm>
            <a:off x="613592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167"/>
          <p:cNvSpPr/>
          <p:nvPr/>
        </p:nvSpPr>
        <p:spPr>
          <a:xfrm>
            <a:off x="674422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167"/>
          <p:cNvSpPr/>
          <p:nvPr/>
        </p:nvSpPr>
        <p:spPr>
          <a:xfrm>
            <a:off x="734711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167"/>
          <p:cNvSpPr/>
          <p:nvPr/>
        </p:nvSpPr>
        <p:spPr>
          <a:xfrm>
            <a:off x="10995813" y="40568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167"/>
          <p:cNvSpPr/>
          <p:nvPr/>
        </p:nvSpPr>
        <p:spPr>
          <a:xfrm>
            <a:off x="856370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167"/>
          <p:cNvSpPr/>
          <p:nvPr/>
        </p:nvSpPr>
        <p:spPr>
          <a:xfrm>
            <a:off x="917200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167"/>
          <p:cNvSpPr/>
          <p:nvPr/>
        </p:nvSpPr>
        <p:spPr>
          <a:xfrm>
            <a:off x="978030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167"/>
          <p:cNvSpPr/>
          <p:nvPr/>
        </p:nvSpPr>
        <p:spPr>
          <a:xfrm>
            <a:off x="1038319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167"/>
          <p:cNvSpPr/>
          <p:nvPr/>
        </p:nvSpPr>
        <p:spPr>
          <a:xfrm>
            <a:off x="1099149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167"/>
          <p:cNvSpPr/>
          <p:nvPr/>
        </p:nvSpPr>
        <p:spPr>
          <a:xfrm>
            <a:off x="1159979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159"/>
          <p:cNvSpPr/>
          <p:nvPr/>
        </p:nvSpPr>
        <p:spPr>
          <a:xfrm>
            <a:off x="5834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159"/>
          <p:cNvSpPr/>
          <p:nvPr/>
        </p:nvSpPr>
        <p:spPr>
          <a:xfrm>
            <a:off x="66664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159"/>
          <p:cNvSpPr/>
          <p:nvPr/>
        </p:nvSpPr>
        <p:spPr>
          <a:xfrm>
            <a:off x="127494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159"/>
          <p:cNvSpPr/>
          <p:nvPr/>
        </p:nvSpPr>
        <p:spPr>
          <a:xfrm>
            <a:off x="188324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159"/>
          <p:cNvSpPr/>
          <p:nvPr/>
        </p:nvSpPr>
        <p:spPr>
          <a:xfrm>
            <a:off x="248613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159"/>
          <p:cNvSpPr/>
          <p:nvPr/>
        </p:nvSpPr>
        <p:spPr>
          <a:xfrm>
            <a:off x="309443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159"/>
          <p:cNvSpPr/>
          <p:nvPr/>
        </p:nvSpPr>
        <p:spPr>
          <a:xfrm>
            <a:off x="3702730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159"/>
          <p:cNvSpPr/>
          <p:nvPr/>
        </p:nvSpPr>
        <p:spPr>
          <a:xfrm>
            <a:off x="431102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159"/>
          <p:cNvSpPr/>
          <p:nvPr/>
        </p:nvSpPr>
        <p:spPr>
          <a:xfrm>
            <a:off x="7344409" y="406108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159"/>
          <p:cNvSpPr/>
          <p:nvPr/>
        </p:nvSpPr>
        <p:spPr>
          <a:xfrm>
            <a:off x="552762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6" name="Freeform: Shape 159"/>
          <p:cNvSpPr/>
          <p:nvPr/>
        </p:nvSpPr>
        <p:spPr>
          <a:xfrm>
            <a:off x="613592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7" name="Freeform: Shape 159"/>
          <p:cNvSpPr/>
          <p:nvPr/>
        </p:nvSpPr>
        <p:spPr>
          <a:xfrm>
            <a:off x="674422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8" name="Freeform: Shape 159"/>
          <p:cNvSpPr/>
          <p:nvPr/>
        </p:nvSpPr>
        <p:spPr>
          <a:xfrm>
            <a:off x="734711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159"/>
          <p:cNvSpPr/>
          <p:nvPr/>
        </p:nvSpPr>
        <p:spPr>
          <a:xfrm>
            <a:off x="795541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159"/>
          <p:cNvSpPr/>
          <p:nvPr/>
        </p:nvSpPr>
        <p:spPr>
          <a:xfrm>
            <a:off x="856370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159"/>
          <p:cNvSpPr/>
          <p:nvPr/>
        </p:nvSpPr>
        <p:spPr>
          <a:xfrm>
            <a:off x="917200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159"/>
          <p:cNvSpPr/>
          <p:nvPr/>
        </p:nvSpPr>
        <p:spPr>
          <a:xfrm>
            <a:off x="977489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159"/>
          <p:cNvSpPr/>
          <p:nvPr/>
        </p:nvSpPr>
        <p:spPr>
          <a:xfrm>
            <a:off x="10383196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159"/>
          <p:cNvSpPr/>
          <p:nvPr/>
        </p:nvSpPr>
        <p:spPr>
          <a:xfrm>
            <a:off x="1099149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159"/>
          <p:cNvSpPr/>
          <p:nvPr/>
        </p:nvSpPr>
        <p:spPr>
          <a:xfrm>
            <a:off x="11599792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67"/>
          <p:cNvSpPr/>
          <p:nvPr/>
        </p:nvSpPr>
        <p:spPr>
          <a:xfrm>
            <a:off x="5834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67"/>
          <p:cNvSpPr/>
          <p:nvPr/>
        </p:nvSpPr>
        <p:spPr>
          <a:xfrm>
            <a:off x="66664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67"/>
          <p:cNvSpPr/>
          <p:nvPr/>
        </p:nvSpPr>
        <p:spPr>
          <a:xfrm>
            <a:off x="127494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9" name="Freeform: Shape 167"/>
          <p:cNvSpPr/>
          <p:nvPr/>
        </p:nvSpPr>
        <p:spPr>
          <a:xfrm>
            <a:off x="188324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0" name="Freeform: Shape 167"/>
          <p:cNvSpPr/>
          <p:nvPr/>
        </p:nvSpPr>
        <p:spPr>
          <a:xfrm>
            <a:off x="248613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167"/>
          <p:cNvSpPr/>
          <p:nvPr/>
        </p:nvSpPr>
        <p:spPr>
          <a:xfrm>
            <a:off x="309443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67"/>
          <p:cNvSpPr/>
          <p:nvPr/>
        </p:nvSpPr>
        <p:spPr>
          <a:xfrm>
            <a:off x="370273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67"/>
          <p:cNvSpPr/>
          <p:nvPr/>
        </p:nvSpPr>
        <p:spPr>
          <a:xfrm>
            <a:off x="431102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67"/>
          <p:cNvSpPr/>
          <p:nvPr/>
        </p:nvSpPr>
        <p:spPr>
          <a:xfrm>
            <a:off x="491932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167"/>
          <p:cNvSpPr/>
          <p:nvPr/>
        </p:nvSpPr>
        <p:spPr>
          <a:xfrm>
            <a:off x="552762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167"/>
          <p:cNvSpPr/>
          <p:nvPr/>
        </p:nvSpPr>
        <p:spPr>
          <a:xfrm>
            <a:off x="613592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167"/>
          <p:cNvSpPr/>
          <p:nvPr/>
        </p:nvSpPr>
        <p:spPr>
          <a:xfrm>
            <a:off x="674422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8" name="Freeform: Shape 167"/>
          <p:cNvSpPr/>
          <p:nvPr/>
        </p:nvSpPr>
        <p:spPr>
          <a:xfrm>
            <a:off x="734711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9" name="Freeform: Shape 167"/>
          <p:cNvSpPr/>
          <p:nvPr/>
        </p:nvSpPr>
        <p:spPr>
          <a:xfrm>
            <a:off x="795541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67"/>
          <p:cNvSpPr/>
          <p:nvPr/>
        </p:nvSpPr>
        <p:spPr>
          <a:xfrm>
            <a:off x="856370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67"/>
          <p:cNvSpPr/>
          <p:nvPr/>
        </p:nvSpPr>
        <p:spPr>
          <a:xfrm>
            <a:off x="917200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167"/>
          <p:cNvSpPr/>
          <p:nvPr/>
        </p:nvSpPr>
        <p:spPr>
          <a:xfrm>
            <a:off x="978030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167"/>
          <p:cNvSpPr/>
          <p:nvPr/>
        </p:nvSpPr>
        <p:spPr>
          <a:xfrm>
            <a:off x="6741672" y="527800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167"/>
          <p:cNvSpPr/>
          <p:nvPr/>
        </p:nvSpPr>
        <p:spPr>
          <a:xfrm>
            <a:off x="1099149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167"/>
          <p:cNvSpPr/>
          <p:nvPr/>
        </p:nvSpPr>
        <p:spPr>
          <a:xfrm>
            <a:off x="1159979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159"/>
          <p:cNvSpPr/>
          <p:nvPr/>
        </p:nvSpPr>
        <p:spPr>
          <a:xfrm>
            <a:off x="5834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159"/>
          <p:cNvSpPr/>
          <p:nvPr/>
        </p:nvSpPr>
        <p:spPr>
          <a:xfrm>
            <a:off x="66664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159"/>
          <p:cNvSpPr/>
          <p:nvPr/>
        </p:nvSpPr>
        <p:spPr>
          <a:xfrm>
            <a:off x="127494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159"/>
          <p:cNvSpPr/>
          <p:nvPr/>
        </p:nvSpPr>
        <p:spPr>
          <a:xfrm>
            <a:off x="188324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159"/>
          <p:cNvSpPr/>
          <p:nvPr/>
        </p:nvSpPr>
        <p:spPr>
          <a:xfrm>
            <a:off x="248613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159"/>
          <p:cNvSpPr/>
          <p:nvPr/>
        </p:nvSpPr>
        <p:spPr>
          <a:xfrm>
            <a:off x="309443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59"/>
          <p:cNvSpPr/>
          <p:nvPr/>
        </p:nvSpPr>
        <p:spPr>
          <a:xfrm>
            <a:off x="3702730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59"/>
          <p:cNvSpPr/>
          <p:nvPr/>
        </p:nvSpPr>
        <p:spPr>
          <a:xfrm>
            <a:off x="431102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59"/>
          <p:cNvSpPr/>
          <p:nvPr/>
        </p:nvSpPr>
        <p:spPr>
          <a:xfrm>
            <a:off x="4919326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159"/>
          <p:cNvSpPr/>
          <p:nvPr/>
        </p:nvSpPr>
        <p:spPr>
          <a:xfrm>
            <a:off x="5511091" y="-7589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59"/>
          <p:cNvSpPr/>
          <p:nvPr/>
        </p:nvSpPr>
        <p:spPr>
          <a:xfrm>
            <a:off x="613592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59"/>
          <p:cNvSpPr/>
          <p:nvPr/>
        </p:nvSpPr>
        <p:spPr>
          <a:xfrm>
            <a:off x="674422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59"/>
          <p:cNvSpPr/>
          <p:nvPr/>
        </p:nvSpPr>
        <p:spPr>
          <a:xfrm>
            <a:off x="734711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159"/>
          <p:cNvSpPr/>
          <p:nvPr/>
        </p:nvSpPr>
        <p:spPr>
          <a:xfrm>
            <a:off x="795541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59"/>
          <p:cNvSpPr/>
          <p:nvPr/>
        </p:nvSpPr>
        <p:spPr>
          <a:xfrm>
            <a:off x="856370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59"/>
          <p:cNvSpPr/>
          <p:nvPr/>
        </p:nvSpPr>
        <p:spPr>
          <a:xfrm>
            <a:off x="917200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59"/>
          <p:cNvSpPr/>
          <p:nvPr/>
        </p:nvSpPr>
        <p:spPr>
          <a:xfrm>
            <a:off x="977489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159"/>
          <p:cNvSpPr/>
          <p:nvPr/>
        </p:nvSpPr>
        <p:spPr>
          <a:xfrm>
            <a:off x="10383196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159"/>
          <p:cNvSpPr/>
          <p:nvPr/>
        </p:nvSpPr>
        <p:spPr>
          <a:xfrm>
            <a:off x="10991494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159"/>
          <p:cNvSpPr/>
          <p:nvPr/>
        </p:nvSpPr>
        <p:spPr>
          <a:xfrm>
            <a:off x="11599792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67"/>
          <p:cNvSpPr/>
          <p:nvPr/>
        </p:nvSpPr>
        <p:spPr>
          <a:xfrm>
            <a:off x="11599792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159"/>
          <p:cNvSpPr/>
          <p:nvPr/>
        </p:nvSpPr>
        <p:spPr>
          <a:xfrm>
            <a:off x="11599792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19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6" name="Freeform: Shape 167"/>
          <p:cNvSpPr/>
          <p:nvPr/>
        </p:nvSpPr>
        <p:spPr>
          <a:xfrm>
            <a:off x="10991494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7" name="Freeform: Shape 167"/>
          <p:cNvSpPr/>
          <p:nvPr/>
        </p:nvSpPr>
        <p:spPr>
          <a:xfrm>
            <a:off x="10383196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8" name="Freeform: Shape 167"/>
          <p:cNvSpPr/>
          <p:nvPr/>
        </p:nvSpPr>
        <p:spPr>
          <a:xfrm>
            <a:off x="9788641" y="46906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9" name="Freeform: Shape 167"/>
          <p:cNvSpPr/>
          <p:nvPr/>
        </p:nvSpPr>
        <p:spPr>
          <a:xfrm>
            <a:off x="9172006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0" name="Freeform: Shape 167"/>
          <p:cNvSpPr/>
          <p:nvPr/>
        </p:nvSpPr>
        <p:spPr>
          <a:xfrm>
            <a:off x="8563708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1" name="Freeform: Shape 167"/>
          <p:cNvSpPr/>
          <p:nvPr/>
        </p:nvSpPr>
        <p:spPr>
          <a:xfrm>
            <a:off x="6741672" y="47382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2" name="Freeform: Shape 167"/>
          <p:cNvSpPr/>
          <p:nvPr/>
        </p:nvSpPr>
        <p:spPr>
          <a:xfrm>
            <a:off x="7347112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3" name="Freeform: Shape 167"/>
          <p:cNvSpPr/>
          <p:nvPr/>
        </p:nvSpPr>
        <p:spPr>
          <a:xfrm>
            <a:off x="673881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4" name="Freeform: Shape 167"/>
          <p:cNvSpPr/>
          <p:nvPr/>
        </p:nvSpPr>
        <p:spPr>
          <a:xfrm>
            <a:off x="613051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5" name="Freeform: Shape 167"/>
          <p:cNvSpPr/>
          <p:nvPr/>
        </p:nvSpPr>
        <p:spPr>
          <a:xfrm>
            <a:off x="552221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6" name="Freeform: Shape 167"/>
          <p:cNvSpPr/>
          <p:nvPr/>
        </p:nvSpPr>
        <p:spPr>
          <a:xfrm>
            <a:off x="491392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7" name="Freeform: Shape 167"/>
          <p:cNvSpPr/>
          <p:nvPr/>
        </p:nvSpPr>
        <p:spPr>
          <a:xfrm>
            <a:off x="430562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8" name="Freeform: Shape 167"/>
          <p:cNvSpPr/>
          <p:nvPr/>
        </p:nvSpPr>
        <p:spPr>
          <a:xfrm>
            <a:off x="369732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9" name="Freeform: Shape 167"/>
          <p:cNvSpPr/>
          <p:nvPr/>
        </p:nvSpPr>
        <p:spPr>
          <a:xfrm>
            <a:off x="1883242" y="347600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0" name="Freeform: Shape 167"/>
          <p:cNvSpPr/>
          <p:nvPr/>
        </p:nvSpPr>
        <p:spPr>
          <a:xfrm>
            <a:off x="248072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1" name="Freeform: Shape 167"/>
          <p:cNvSpPr/>
          <p:nvPr/>
        </p:nvSpPr>
        <p:spPr>
          <a:xfrm>
            <a:off x="187243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2" name="Freeform: Shape 167"/>
          <p:cNvSpPr/>
          <p:nvPr/>
        </p:nvSpPr>
        <p:spPr>
          <a:xfrm>
            <a:off x="126413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3" name="Freeform: Shape 167"/>
          <p:cNvSpPr/>
          <p:nvPr/>
        </p:nvSpPr>
        <p:spPr>
          <a:xfrm>
            <a:off x="65583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4" name="Freeform: Shape 167"/>
          <p:cNvSpPr/>
          <p:nvPr/>
        </p:nvSpPr>
        <p:spPr>
          <a:xfrm>
            <a:off x="4753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5" name="Freeform: Shape 159"/>
          <p:cNvSpPr/>
          <p:nvPr/>
        </p:nvSpPr>
        <p:spPr>
          <a:xfrm>
            <a:off x="10995813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6" name="Freeform: Shape 159"/>
          <p:cNvSpPr/>
          <p:nvPr/>
        </p:nvSpPr>
        <p:spPr>
          <a:xfrm>
            <a:off x="10378877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7" name="Freeform: Shape 159"/>
          <p:cNvSpPr/>
          <p:nvPr/>
        </p:nvSpPr>
        <p:spPr>
          <a:xfrm>
            <a:off x="9774898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8" name="Freeform: Shape 159"/>
          <p:cNvSpPr/>
          <p:nvPr/>
        </p:nvSpPr>
        <p:spPr>
          <a:xfrm>
            <a:off x="9170919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9" name="Freeform: Shape 159"/>
          <p:cNvSpPr/>
          <p:nvPr/>
        </p:nvSpPr>
        <p:spPr>
          <a:xfrm>
            <a:off x="8566940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0" name="Freeform: Shape 159"/>
          <p:cNvSpPr/>
          <p:nvPr/>
        </p:nvSpPr>
        <p:spPr>
          <a:xfrm>
            <a:off x="7950004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1" name="Freeform: Shape 159"/>
          <p:cNvSpPr/>
          <p:nvPr/>
        </p:nvSpPr>
        <p:spPr>
          <a:xfrm>
            <a:off x="7346025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2" name="Freeform: Shape 159"/>
          <p:cNvSpPr/>
          <p:nvPr/>
        </p:nvSpPr>
        <p:spPr>
          <a:xfrm>
            <a:off x="7958113" y="110886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3" name="Freeform: Shape 159"/>
          <p:cNvSpPr/>
          <p:nvPr/>
        </p:nvSpPr>
        <p:spPr>
          <a:xfrm>
            <a:off x="6137693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4" name="Freeform: Shape 159"/>
          <p:cNvSpPr/>
          <p:nvPr/>
        </p:nvSpPr>
        <p:spPr>
          <a:xfrm>
            <a:off x="5520757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5" name="Freeform: Shape 159"/>
          <p:cNvSpPr/>
          <p:nvPr/>
        </p:nvSpPr>
        <p:spPr>
          <a:xfrm>
            <a:off x="4916778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6" name="Freeform: Shape 159"/>
          <p:cNvSpPr/>
          <p:nvPr/>
        </p:nvSpPr>
        <p:spPr>
          <a:xfrm>
            <a:off x="4312799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7" name="Freeform: Shape 159"/>
          <p:cNvSpPr/>
          <p:nvPr/>
        </p:nvSpPr>
        <p:spPr>
          <a:xfrm>
            <a:off x="3708820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8" name="Freeform: Shape 159"/>
          <p:cNvSpPr/>
          <p:nvPr/>
        </p:nvSpPr>
        <p:spPr>
          <a:xfrm>
            <a:off x="3091884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9" name="Freeform: Shape 159"/>
          <p:cNvSpPr/>
          <p:nvPr/>
        </p:nvSpPr>
        <p:spPr>
          <a:xfrm>
            <a:off x="2487905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0" name="Freeform: Shape 159"/>
          <p:cNvSpPr/>
          <p:nvPr/>
        </p:nvSpPr>
        <p:spPr>
          <a:xfrm>
            <a:off x="1883242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1" name="Freeform: Shape 159"/>
          <p:cNvSpPr/>
          <p:nvPr/>
        </p:nvSpPr>
        <p:spPr>
          <a:xfrm>
            <a:off x="1279263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2" name="Freeform: Shape 159"/>
          <p:cNvSpPr/>
          <p:nvPr/>
        </p:nvSpPr>
        <p:spPr>
          <a:xfrm>
            <a:off x="662327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3" name="Freeform: Shape 159"/>
          <p:cNvSpPr/>
          <p:nvPr/>
        </p:nvSpPr>
        <p:spPr>
          <a:xfrm>
            <a:off x="58348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4" name="Freeform: Shape 167"/>
          <p:cNvSpPr/>
          <p:nvPr/>
        </p:nvSpPr>
        <p:spPr>
          <a:xfrm>
            <a:off x="5294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5" name="Freeform: Shape 167"/>
          <p:cNvSpPr/>
          <p:nvPr/>
        </p:nvSpPr>
        <p:spPr>
          <a:xfrm>
            <a:off x="66124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6" name="Freeform: Shape 167"/>
          <p:cNvSpPr/>
          <p:nvPr/>
        </p:nvSpPr>
        <p:spPr>
          <a:xfrm>
            <a:off x="126953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7" name="Freeform: Shape 167"/>
          <p:cNvSpPr/>
          <p:nvPr/>
        </p:nvSpPr>
        <p:spPr>
          <a:xfrm>
            <a:off x="4924732" y="1693241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8" name="Freeform: Shape 167"/>
          <p:cNvSpPr/>
          <p:nvPr/>
        </p:nvSpPr>
        <p:spPr>
          <a:xfrm>
            <a:off x="248072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9" name="Freeform: Shape 167"/>
          <p:cNvSpPr/>
          <p:nvPr/>
        </p:nvSpPr>
        <p:spPr>
          <a:xfrm>
            <a:off x="308902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1" name="Freeform: Shape 167"/>
          <p:cNvSpPr/>
          <p:nvPr/>
        </p:nvSpPr>
        <p:spPr>
          <a:xfrm>
            <a:off x="430562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2" name="Freeform: Shape 167"/>
          <p:cNvSpPr/>
          <p:nvPr/>
        </p:nvSpPr>
        <p:spPr>
          <a:xfrm>
            <a:off x="491392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3" name="Freeform: Shape 167"/>
          <p:cNvSpPr/>
          <p:nvPr/>
        </p:nvSpPr>
        <p:spPr>
          <a:xfrm>
            <a:off x="552221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4" name="Freeform: Shape 167"/>
          <p:cNvSpPr/>
          <p:nvPr/>
        </p:nvSpPr>
        <p:spPr>
          <a:xfrm>
            <a:off x="613051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5" name="Freeform: Shape 167"/>
          <p:cNvSpPr/>
          <p:nvPr/>
        </p:nvSpPr>
        <p:spPr>
          <a:xfrm>
            <a:off x="673881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6" name="Freeform: Shape 167"/>
          <p:cNvSpPr/>
          <p:nvPr/>
        </p:nvSpPr>
        <p:spPr>
          <a:xfrm>
            <a:off x="734170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7" name="Freeform: Shape 167"/>
          <p:cNvSpPr/>
          <p:nvPr/>
        </p:nvSpPr>
        <p:spPr>
          <a:xfrm>
            <a:off x="795000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8" name="Freeform: Shape 167"/>
          <p:cNvSpPr/>
          <p:nvPr/>
        </p:nvSpPr>
        <p:spPr>
          <a:xfrm>
            <a:off x="855830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9" name="Freeform: Shape 167"/>
          <p:cNvSpPr/>
          <p:nvPr/>
        </p:nvSpPr>
        <p:spPr>
          <a:xfrm>
            <a:off x="916660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0" name="Freeform: Shape 167"/>
          <p:cNvSpPr/>
          <p:nvPr/>
        </p:nvSpPr>
        <p:spPr>
          <a:xfrm>
            <a:off x="977489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1" name="Freeform: Shape 167"/>
          <p:cNvSpPr/>
          <p:nvPr/>
        </p:nvSpPr>
        <p:spPr>
          <a:xfrm>
            <a:off x="1037779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2" name="Freeform: Shape 167"/>
          <p:cNvSpPr/>
          <p:nvPr/>
        </p:nvSpPr>
        <p:spPr>
          <a:xfrm>
            <a:off x="1098608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3" name="Freeform: Shape 167"/>
          <p:cNvSpPr/>
          <p:nvPr/>
        </p:nvSpPr>
        <p:spPr>
          <a:xfrm>
            <a:off x="1159438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4" name="Freeform: Shape 159"/>
          <p:cNvSpPr/>
          <p:nvPr/>
        </p:nvSpPr>
        <p:spPr>
          <a:xfrm>
            <a:off x="5294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5" name="Freeform: Shape 159"/>
          <p:cNvSpPr/>
          <p:nvPr/>
        </p:nvSpPr>
        <p:spPr>
          <a:xfrm>
            <a:off x="66124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6" name="Freeform: Shape 159"/>
          <p:cNvSpPr/>
          <p:nvPr/>
        </p:nvSpPr>
        <p:spPr>
          <a:xfrm>
            <a:off x="126953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7" name="Freeform: Shape 159"/>
          <p:cNvSpPr/>
          <p:nvPr/>
        </p:nvSpPr>
        <p:spPr>
          <a:xfrm>
            <a:off x="187783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8" name="Freeform: Shape 159"/>
          <p:cNvSpPr/>
          <p:nvPr/>
        </p:nvSpPr>
        <p:spPr>
          <a:xfrm>
            <a:off x="248072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9" name="Freeform: Shape 159"/>
          <p:cNvSpPr/>
          <p:nvPr/>
        </p:nvSpPr>
        <p:spPr>
          <a:xfrm>
            <a:off x="308902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0" name="Freeform: Shape 159"/>
          <p:cNvSpPr/>
          <p:nvPr/>
        </p:nvSpPr>
        <p:spPr>
          <a:xfrm>
            <a:off x="3697324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1" name="Freeform: Shape 159"/>
          <p:cNvSpPr/>
          <p:nvPr/>
        </p:nvSpPr>
        <p:spPr>
          <a:xfrm>
            <a:off x="430562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2" name="Freeform: Shape 159"/>
          <p:cNvSpPr/>
          <p:nvPr/>
        </p:nvSpPr>
        <p:spPr>
          <a:xfrm>
            <a:off x="1867396" y="111964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3" name="Freeform: Shape 159"/>
          <p:cNvSpPr/>
          <p:nvPr/>
        </p:nvSpPr>
        <p:spPr>
          <a:xfrm>
            <a:off x="5522218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4" name="Freeform: Shape 159"/>
          <p:cNvSpPr/>
          <p:nvPr/>
        </p:nvSpPr>
        <p:spPr>
          <a:xfrm>
            <a:off x="6130516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5" name="Freeform: Shape 159"/>
          <p:cNvSpPr/>
          <p:nvPr/>
        </p:nvSpPr>
        <p:spPr>
          <a:xfrm>
            <a:off x="673881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6" name="Freeform: Shape 159"/>
          <p:cNvSpPr/>
          <p:nvPr/>
        </p:nvSpPr>
        <p:spPr>
          <a:xfrm>
            <a:off x="1272241" y="53445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7" name="Freeform: Shape 159"/>
          <p:cNvSpPr/>
          <p:nvPr/>
        </p:nvSpPr>
        <p:spPr>
          <a:xfrm>
            <a:off x="795000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8" name="Freeform: Shape 159"/>
          <p:cNvSpPr/>
          <p:nvPr/>
        </p:nvSpPr>
        <p:spPr>
          <a:xfrm>
            <a:off x="855830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9" name="Freeform: Shape 159"/>
          <p:cNvSpPr/>
          <p:nvPr/>
        </p:nvSpPr>
        <p:spPr>
          <a:xfrm>
            <a:off x="916660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0" name="Freeform: Shape 159"/>
          <p:cNvSpPr/>
          <p:nvPr/>
        </p:nvSpPr>
        <p:spPr>
          <a:xfrm>
            <a:off x="976949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1" name="Freeform: Shape 159"/>
          <p:cNvSpPr/>
          <p:nvPr/>
        </p:nvSpPr>
        <p:spPr>
          <a:xfrm>
            <a:off x="10377790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2" name="Freeform: Shape 159"/>
          <p:cNvSpPr/>
          <p:nvPr/>
        </p:nvSpPr>
        <p:spPr>
          <a:xfrm>
            <a:off x="9780304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3" name="Freeform: Shape 159"/>
          <p:cNvSpPr/>
          <p:nvPr/>
        </p:nvSpPr>
        <p:spPr>
          <a:xfrm>
            <a:off x="11594386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5" name="Freeform: Shape 159"/>
          <p:cNvSpPr/>
          <p:nvPr/>
        </p:nvSpPr>
        <p:spPr>
          <a:xfrm>
            <a:off x="3708820" y="349116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019255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38019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 rot="16200000">
            <a:off x="1548600" y="3521030"/>
            <a:ext cx="3886406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4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24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ariância interespecífica de estratégias</a:t>
            </a:r>
            <a:endParaRPr lang="pt-BR" sz="24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88630" y="5425231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3916499" y="5425231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>
            <a:off x="3916499" y="2341883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6"/>
          <p:cNvSpPr txBox="1">
            <a:spLocks/>
          </p:cNvSpPr>
          <p:nvPr/>
        </p:nvSpPr>
        <p:spPr>
          <a:xfrm>
            <a:off x="6319373" y="946151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6" name="Text Placeholder 8"/>
          <p:cNvSpPr txBox="1">
            <a:spLocks/>
          </p:cNvSpPr>
          <p:nvPr/>
        </p:nvSpPr>
        <p:spPr>
          <a:xfrm>
            <a:off x="6720881" y="94615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 Placeholder 23"/>
          <p:cNvSpPr txBox="1">
            <a:spLocks/>
          </p:cNvSpPr>
          <p:nvPr/>
        </p:nvSpPr>
        <p:spPr>
          <a:xfrm>
            <a:off x="0" y="946151"/>
            <a:ext cx="6878293" cy="77768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20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20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3509852" y="1967753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8" name="Text Placeholder 6"/>
          <p:cNvSpPr txBox="1">
            <a:spLocks/>
          </p:cNvSpPr>
          <p:nvPr/>
        </p:nvSpPr>
        <p:spPr>
          <a:xfrm>
            <a:off x="-268938" y="791875"/>
            <a:ext cx="1075761" cy="1021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540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</a:p>
        </p:txBody>
      </p:sp>
      <p:sp>
        <p:nvSpPr>
          <p:cNvPr id="20" name="Text Placeholder 6"/>
          <p:cNvSpPr txBox="1">
            <a:spLocks/>
          </p:cNvSpPr>
          <p:nvPr/>
        </p:nvSpPr>
        <p:spPr>
          <a:xfrm rot="10800000">
            <a:off x="5982247" y="686909"/>
            <a:ext cx="1075761" cy="10216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540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</a:p>
        </p:txBody>
      </p:sp>
      <p:sp>
        <p:nvSpPr>
          <p:cNvPr id="21" name="Text Placeholder 8"/>
          <p:cNvSpPr txBox="1">
            <a:spLocks/>
          </p:cNvSpPr>
          <p:nvPr/>
        </p:nvSpPr>
        <p:spPr>
          <a:xfrm>
            <a:off x="2171075" y="369067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v</a:t>
            </a:r>
            <a:r>
              <a:rPr lang="pt-BR" sz="3200" smtClean="0">
                <a:solidFill>
                  <a:schemeClr val="bg1">
                    <a:lumMod val="65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ariância</a:t>
            </a:r>
            <a:endParaRPr lang="pt-BR" sz="3200">
              <a:solidFill>
                <a:schemeClr val="bg1">
                  <a:lumMod val="65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8223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4"/>
          </p:cNvCxnSpPr>
          <p:nvPr/>
        </p:nvCxnSpPr>
        <p:spPr>
          <a:xfrm flipH="1">
            <a:off x="6669214" y="365904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7237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2422052" y="9770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35846" y="36074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078949" y="9770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Left-Right Arrow 57"/>
          <p:cNvSpPr/>
          <p:nvPr/>
        </p:nvSpPr>
        <p:spPr>
          <a:xfrm rot="5400000">
            <a:off x="2947843" y="1841426"/>
            <a:ext cx="826668" cy="399497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9" name="Freeform: Shape 20"/>
          <p:cNvSpPr/>
          <p:nvPr/>
        </p:nvSpPr>
        <p:spPr>
          <a:xfrm>
            <a:off x="3735846" y="9766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Diamond 59"/>
          <p:cNvSpPr>
            <a:spLocks noChangeAspect="1"/>
          </p:cNvSpPr>
          <p:nvPr/>
        </p:nvSpPr>
        <p:spPr>
          <a:xfrm>
            <a:off x="3094770" y="360564"/>
            <a:ext cx="496837" cy="529200"/>
          </a:xfrm>
          <a:prstGeom prst="diamond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1" name="Trapezoid 60"/>
          <p:cNvSpPr>
            <a:spLocks noChangeAspect="1"/>
          </p:cNvSpPr>
          <p:nvPr/>
        </p:nvSpPr>
        <p:spPr>
          <a:xfrm>
            <a:off x="2422052" y="360744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2" name="Trapezoid 41"/>
          <p:cNvSpPr>
            <a:spLocks noChangeAspect="1"/>
          </p:cNvSpPr>
          <p:nvPr/>
        </p:nvSpPr>
        <p:spPr>
          <a:xfrm>
            <a:off x="2083012" y="325912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4" name="Trapezoid 53"/>
          <p:cNvSpPr>
            <a:spLocks noChangeAspect="1"/>
          </p:cNvSpPr>
          <p:nvPr/>
        </p:nvSpPr>
        <p:spPr>
          <a:xfrm>
            <a:off x="2091949" y="4500824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Freeform: Shape 20"/>
          <p:cNvSpPr/>
          <p:nvPr/>
        </p:nvSpPr>
        <p:spPr>
          <a:xfrm>
            <a:off x="4061910" y="326758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52029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4"/>
          </p:cNvCxnSpPr>
          <p:nvPr/>
        </p:nvCxnSpPr>
        <p:spPr>
          <a:xfrm flipH="1">
            <a:off x="6669214" y="3659048"/>
            <a:ext cx="2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7237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Trapezoid 41"/>
          <p:cNvSpPr>
            <a:spLocks noChangeAspect="1"/>
          </p:cNvSpPr>
          <p:nvPr/>
        </p:nvSpPr>
        <p:spPr>
          <a:xfrm>
            <a:off x="2083012" y="325912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4" name="Trapezoid 53"/>
          <p:cNvSpPr>
            <a:spLocks noChangeAspect="1"/>
          </p:cNvSpPr>
          <p:nvPr/>
        </p:nvSpPr>
        <p:spPr>
          <a:xfrm>
            <a:off x="2091949" y="4500824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Freeform: Shape 20"/>
          <p:cNvSpPr/>
          <p:nvPr/>
        </p:nvSpPr>
        <p:spPr>
          <a:xfrm>
            <a:off x="4061910" y="326758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93570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ectangle 40"/>
          <p:cNvSpPr/>
          <p:nvPr/>
        </p:nvSpPr>
        <p:spPr>
          <a:xfrm>
            <a:off x="623273" y="2016400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208648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142959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1"/>
          <p:cNvSpPr/>
          <p:nvPr/>
        </p:nvSpPr>
        <p:spPr>
          <a:xfrm>
            <a:off x="274338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1"/>
          <p:cNvSpPr/>
          <p:nvPr/>
        </p:nvSpPr>
        <p:spPr>
          <a:xfrm>
            <a:off x="3401190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208648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340119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14328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142913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273856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11"/>
          <p:cNvSpPr/>
          <p:nvPr/>
        </p:nvSpPr>
        <p:spPr>
          <a:xfrm>
            <a:off x="2745697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405808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714984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058087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Oval 34"/>
          <p:cNvSpPr/>
          <p:nvPr/>
        </p:nvSpPr>
        <p:spPr>
          <a:xfrm>
            <a:off x="6269164" y="3259126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8" name="Straight Arrow Connector 37"/>
          <p:cNvCxnSpPr>
            <a:endCxn id="35" idx="2"/>
          </p:cNvCxnSpPr>
          <p:nvPr/>
        </p:nvCxnSpPr>
        <p:spPr>
          <a:xfrm flipH="1">
            <a:off x="6269164" y="3659048"/>
            <a:ext cx="40005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11"/>
          <p:cNvSpPr/>
          <p:nvPr/>
        </p:nvSpPr>
        <p:spPr>
          <a:xfrm>
            <a:off x="1434027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398725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72377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401190" y="326758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4062270" y="44917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2743385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723770" y="388142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Trapezoid 41"/>
          <p:cNvSpPr>
            <a:spLocks noChangeAspect="1"/>
          </p:cNvSpPr>
          <p:nvPr/>
        </p:nvSpPr>
        <p:spPr>
          <a:xfrm>
            <a:off x="2083012" y="3259126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4" name="Trapezoid 53"/>
          <p:cNvSpPr>
            <a:spLocks noChangeAspect="1"/>
          </p:cNvSpPr>
          <p:nvPr/>
        </p:nvSpPr>
        <p:spPr>
          <a:xfrm>
            <a:off x="2091949" y="4500824"/>
            <a:ext cx="529200" cy="528840"/>
          </a:xfrm>
          <a:prstGeom prst="trapezoid">
            <a:avLst/>
          </a:prstGeom>
          <a:solidFill>
            <a:srgbClr val="B5CE1E"/>
          </a:solidFill>
          <a:ln>
            <a:solidFill>
              <a:srgbClr val="B5CE1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Freeform: Shape 20"/>
          <p:cNvSpPr/>
          <p:nvPr/>
        </p:nvSpPr>
        <p:spPr>
          <a:xfrm>
            <a:off x="4061910" y="326758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" name="Heart 2"/>
          <p:cNvSpPr>
            <a:spLocks noChangeAspect="1"/>
          </p:cNvSpPr>
          <p:nvPr/>
        </p:nvSpPr>
        <p:spPr>
          <a:xfrm>
            <a:off x="4695202" y="4492740"/>
            <a:ext cx="534838" cy="527819"/>
          </a:xfrm>
          <a:prstGeom prst="heart">
            <a:avLst/>
          </a:prstGeom>
          <a:solidFill>
            <a:srgbClr val="0070C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2" name="Circular Arrow 61"/>
          <p:cNvSpPr/>
          <p:nvPr/>
        </p:nvSpPr>
        <p:spPr>
          <a:xfrm rot="12051820" flipV="1">
            <a:off x="4778541" y="4339319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30991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Right Bracket 39"/>
          <p:cNvSpPr/>
          <p:nvPr/>
        </p:nvSpPr>
        <p:spPr>
          <a:xfrm rot="10800000">
            <a:off x="7108101" y="2420240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377218" y="2868624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Up Arrow 48"/>
          <p:cNvSpPr/>
          <p:nvPr/>
        </p:nvSpPr>
        <p:spPr>
          <a:xfrm rot="10800000">
            <a:off x="5316609" y="2551859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134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Right Bracket 39"/>
          <p:cNvSpPr/>
          <p:nvPr/>
        </p:nvSpPr>
        <p:spPr>
          <a:xfrm rot="10800000">
            <a:off x="7108101" y="2420240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377218" y="2868624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Up Arrow 48"/>
          <p:cNvSpPr/>
          <p:nvPr/>
        </p:nvSpPr>
        <p:spPr>
          <a:xfrm rot="10800000">
            <a:off x="5316609" y="2551859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ight Bracket 56"/>
          <p:cNvSpPr/>
          <p:nvPr/>
        </p:nvSpPr>
        <p:spPr>
          <a:xfrm rot="10800000">
            <a:off x="7108101" y="3768723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8" name="Title 1"/>
          <p:cNvSpPr txBox="1">
            <a:spLocks/>
          </p:cNvSpPr>
          <p:nvPr/>
        </p:nvSpPr>
        <p:spPr>
          <a:xfrm>
            <a:off x="4377218" y="4372978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Up Arrow 58"/>
          <p:cNvSpPr/>
          <p:nvPr/>
        </p:nvSpPr>
        <p:spPr>
          <a:xfrm>
            <a:off x="5316609" y="4056213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5963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7244807" y="2449515"/>
            <a:ext cx="4800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Right Bracket 21"/>
          <p:cNvSpPr/>
          <p:nvPr/>
        </p:nvSpPr>
        <p:spPr>
          <a:xfrm>
            <a:off x="3762531" y="2469118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5" name="Right Bracket 24"/>
          <p:cNvSpPr/>
          <p:nvPr/>
        </p:nvSpPr>
        <p:spPr>
          <a:xfrm>
            <a:off x="3758010" y="3817354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ight Bracket 27"/>
          <p:cNvSpPr/>
          <p:nvPr/>
        </p:nvSpPr>
        <p:spPr>
          <a:xfrm rot="10800000">
            <a:off x="7108101" y="2420240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4377218" y="2868624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0" name="Up Arrow 29"/>
          <p:cNvSpPr/>
          <p:nvPr/>
        </p:nvSpPr>
        <p:spPr>
          <a:xfrm rot="10800000">
            <a:off x="5316609" y="2551859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Right Bracket 30"/>
          <p:cNvSpPr/>
          <p:nvPr/>
        </p:nvSpPr>
        <p:spPr>
          <a:xfrm rot="10800000">
            <a:off x="7108101" y="3768723"/>
            <a:ext cx="209862" cy="1319208"/>
          </a:xfrm>
          <a:prstGeom prst="rightBracket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4377218" y="4372978"/>
            <a:ext cx="2270644" cy="87082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diversidade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3" name="Up Arrow 32"/>
          <p:cNvSpPr/>
          <p:nvPr/>
        </p:nvSpPr>
        <p:spPr>
          <a:xfrm>
            <a:off x="5316609" y="4056213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98930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2062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0116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7745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5186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2428142" y="1618249"/>
            <a:ext cx="4968401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elhores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competidores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25093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88786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itle 1"/>
          <p:cNvSpPr txBox="1">
            <a:spLocks/>
          </p:cNvSpPr>
          <p:nvPr/>
        </p:nvSpPr>
        <p:spPr>
          <a:xfrm>
            <a:off x="2517404" y="1580292"/>
            <a:ext cx="4553524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udança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nos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atributos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mudança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interações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4848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4004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640559" y="4822870"/>
            <a:ext cx="4630753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517404" y="2966803"/>
            <a:ext cx="4752000" cy="1700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723861" y="3581290"/>
            <a:ext cx="3545543" cy="11708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57961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640559" y="4822870"/>
            <a:ext cx="4630753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517404" y="2966803"/>
            <a:ext cx="4752000" cy="1700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723861" y="3581290"/>
            <a:ext cx="3545543" cy="11708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7269404" y="2913795"/>
            <a:ext cx="0" cy="1700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55135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7244808" y="2449515"/>
            <a:ext cx="4492620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Left-Right Arrow 17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/>
          <p:nvPr/>
        </p:nvCxnSpPr>
        <p:spPr>
          <a:xfrm flipH="1">
            <a:off x="2517404" y="2769841"/>
            <a:ext cx="4752000" cy="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 flipV="1">
            <a:off x="2517404" y="2861904"/>
            <a:ext cx="4755600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 flipV="1">
            <a:off x="2640559" y="4822870"/>
            <a:ext cx="4630753" cy="56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517404" y="2966803"/>
            <a:ext cx="4752000" cy="1700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723861" y="3581290"/>
            <a:ext cx="3545543" cy="117082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7269404" y="2913795"/>
            <a:ext cx="0" cy="170048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5273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50278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83008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Left-Right Arrow 8"/>
          <p:cNvSpPr/>
          <p:nvPr/>
        </p:nvSpPr>
        <p:spPr>
          <a:xfrm>
            <a:off x="3821010" y="1258586"/>
            <a:ext cx="4559170" cy="433976"/>
          </a:xfrm>
          <a:prstGeom prst="leftRigh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4512374" y="16518"/>
            <a:ext cx="3176441" cy="15117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sz="3200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7A81FF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itle 1"/>
          <p:cNvSpPr txBox="1">
            <a:spLocks/>
          </p:cNvSpPr>
          <p:nvPr/>
        </p:nvSpPr>
        <p:spPr>
          <a:xfrm>
            <a:off x="1043366" y="373887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Title 1"/>
          <p:cNvSpPr txBox="1">
            <a:spLocks/>
          </p:cNvSpPr>
          <p:nvPr/>
        </p:nvSpPr>
        <p:spPr>
          <a:xfrm>
            <a:off x="7953452" y="398103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abilidade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Arrow Connector 36"/>
          <p:cNvCxnSpPr/>
          <p:nvPr/>
        </p:nvCxnSpPr>
        <p:spPr>
          <a:xfrm flipH="1">
            <a:off x="3520079" y="3128776"/>
            <a:ext cx="2501307" cy="151916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6021386" y="3128776"/>
            <a:ext cx="2358794" cy="158027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478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7244808" y="2449515"/>
            <a:ext cx="4374378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0800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10144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>
            <a:endCxn id="50" idx="0"/>
          </p:cNvCxnSpPr>
          <p:nvPr/>
        </p:nvCxnSpPr>
        <p:spPr>
          <a:xfrm flipV="1">
            <a:off x="5566860" y="4350144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6907216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42816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>
            <a:endCxn id="50" idx="6"/>
          </p:cNvCxnSpPr>
          <p:nvPr/>
        </p:nvCxnSpPr>
        <p:spPr>
          <a:xfrm>
            <a:off x="5566860" y="4750066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6907216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864311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>
            <a:endCxn id="50" idx="4"/>
          </p:cNvCxnSpPr>
          <p:nvPr/>
        </p:nvCxnSpPr>
        <p:spPr>
          <a:xfrm>
            <a:off x="5566860" y="4750066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6907216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862506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>
            <a:endCxn id="50" idx="2"/>
          </p:cNvCxnSpPr>
          <p:nvPr/>
        </p:nvCxnSpPr>
        <p:spPr>
          <a:xfrm flipH="1">
            <a:off x="5166810" y="4750066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6907216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365543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4"/>
          <p:cNvSpPr/>
          <p:nvPr/>
        </p:nvSpPr>
        <p:spPr>
          <a:xfrm>
            <a:off x="2949939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6"/>
          <p:cNvSpPr/>
          <p:nvPr/>
        </p:nvSpPr>
        <p:spPr>
          <a:xfrm>
            <a:off x="2950300" y="39905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0"/>
          <p:cNvSpPr/>
          <p:nvPr/>
        </p:nvSpPr>
        <p:spPr>
          <a:xfrm>
            <a:off x="2373940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5563332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/>
          <p:nvPr/>
        </p:nvCxnSpPr>
        <p:spPr>
          <a:xfrm flipH="1" flipV="1">
            <a:off x="6907216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67796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: Shape 35"/>
          <p:cNvSpPr/>
          <p:nvPr/>
        </p:nvSpPr>
        <p:spPr>
          <a:xfrm>
            <a:off x="8735873" y="378201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8"/>
          <p:cNvSpPr/>
          <p:nvPr/>
        </p:nvSpPr>
        <p:spPr>
          <a:xfrm>
            <a:off x="9383873" y="3854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4"/>
          <p:cNvSpPr/>
          <p:nvPr/>
        </p:nvSpPr>
        <p:spPr>
          <a:xfrm>
            <a:off x="2949939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6"/>
          <p:cNvSpPr/>
          <p:nvPr/>
        </p:nvSpPr>
        <p:spPr>
          <a:xfrm>
            <a:off x="2950300" y="39905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0"/>
          <p:cNvSpPr/>
          <p:nvPr/>
        </p:nvSpPr>
        <p:spPr>
          <a:xfrm>
            <a:off x="2373940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5563332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>
            <a:endCxn id="52" idx="6"/>
          </p:cNvCxnSpPr>
          <p:nvPr/>
        </p:nvCxnSpPr>
        <p:spPr>
          <a:xfrm>
            <a:off x="6910744" y="4750066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Freeform: Shape 33"/>
          <p:cNvSpPr/>
          <p:nvPr/>
        </p:nvSpPr>
        <p:spPr>
          <a:xfrm>
            <a:off x="8858867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36"/>
          <p:cNvSpPr/>
          <p:nvPr/>
        </p:nvSpPr>
        <p:spPr>
          <a:xfrm>
            <a:off x="8232233" y="392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37"/>
          <p:cNvSpPr/>
          <p:nvPr/>
        </p:nvSpPr>
        <p:spPr>
          <a:xfrm>
            <a:off x="8087873" y="4430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39"/>
          <p:cNvSpPr/>
          <p:nvPr/>
        </p:nvSpPr>
        <p:spPr>
          <a:xfrm>
            <a:off x="9743873" y="435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40"/>
          <p:cNvSpPr/>
          <p:nvPr/>
        </p:nvSpPr>
        <p:spPr>
          <a:xfrm>
            <a:off x="7655873" y="392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43"/>
          <p:cNvSpPr/>
          <p:nvPr/>
        </p:nvSpPr>
        <p:spPr>
          <a:xfrm>
            <a:off x="9743873" y="536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49"/>
          <p:cNvSpPr/>
          <p:nvPr/>
        </p:nvSpPr>
        <p:spPr>
          <a:xfrm>
            <a:off x="7583873" y="489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549662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: Shape 35"/>
          <p:cNvSpPr/>
          <p:nvPr/>
        </p:nvSpPr>
        <p:spPr>
          <a:xfrm>
            <a:off x="8735873" y="378201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8"/>
          <p:cNvSpPr/>
          <p:nvPr/>
        </p:nvSpPr>
        <p:spPr>
          <a:xfrm>
            <a:off x="9383873" y="3854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4"/>
          <p:cNvSpPr/>
          <p:nvPr/>
        </p:nvSpPr>
        <p:spPr>
          <a:xfrm>
            <a:off x="2949939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6"/>
          <p:cNvSpPr/>
          <p:nvPr/>
        </p:nvSpPr>
        <p:spPr>
          <a:xfrm>
            <a:off x="2950300" y="39905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0"/>
          <p:cNvSpPr/>
          <p:nvPr/>
        </p:nvSpPr>
        <p:spPr>
          <a:xfrm>
            <a:off x="2373940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5563332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>
            <a:endCxn id="52" idx="4"/>
          </p:cNvCxnSpPr>
          <p:nvPr/>
        </p:nvCxnSpPr>
        <p:spPr>
          <a:xfrm>
            <a:off x="6910744" y="4750066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Freeform: Shape 36"/>
          <p:cNvSpPr/>
          <p:nvPr/>
        </p:nvSpPr>
        <p:spPr>
          <a:xfrm>
            <a:off x="8232233" y="392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37"/>
          <p:cNvSpPr/>
          <p:nvPr/>
        </p:nvSpPr>
        <p:spPr>
          <a:xfrm>
            <a:off x="8087873" y="4430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39"/>
          <p:cNvSpPr/>
          <p:nvPr/>
        </p:nvSpPr>
        <p:spPr>
          <a:xfrm>
            <a:off x="9743873" y="435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40"/>
          <p:cNvSpPr/>
          <p:nvPr/>
        </p:nvSpPr>
        <p:spPr>
          <a:xfrm>
            <a:off x="7655873" y="392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43"/>
          <p:cNvSpPr/>
          <p:nvPr/>
        </p:nvSpPr>
        <p:spPr>
          <a:xfrm>
            <a:off x="9743873" y="536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49"/>
          <p:cNvSpPr/>
          <p:nvPr/>
        </p:nvSpPr>
        <p:spPr>
          <a:xfrm>
            <a:off x="7583873" y="489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33"/>
          <p:cNvSpPr/>
          <p:nvPr/>
        </p:nvSpPr>
        <p:spPr>
          <a:xfrm>
            <a:off x="8841973" y="4358018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Straight Connector 61"/>
          <p:cNvSpPr/>
          <p:nvPr/>
        </p:nvSpPr>
        <p:spPr>
          <a:xfrm>
            <a:off x="9129973" y="450201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Straight Connector 62"/>
          <p:cNvSpPr/>
          <p:nvPr/>
        </p:nvSpPr>
        <p:spPr>
          <a:xfrm>
            <a:off x="8985973" y="464601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47764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: Shape 35"/>
          <p:cNvSpPr/>
          <p:nvPr/>
        </p:nvSpPr>
        <p:spPr>
          <a:xfrm>
            <a:off x="8735873" y="378201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8"/>
          <p:cNvSpPr/>
          <p:nvPr/>
        </p:nvSpPr>
        <p:spPr>
          <a:xfrm>
            <a:off x="9383873" y="3854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4"/>
          <p:cNvSpPr/>
          <p:nvPr/>
        </p:nvSpPr>
        <p:spPr>
          <a:xfrm>
            <a:off x="2949939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6"/>
          <p:cNvSpPr/>
          <p:nvPr/>
        </p:nvSpPr>
        <p:spPr>
          <a:xfrm>
            <a:off x="2950300" y="39905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0"/>
          <p:cNvSpPr/>
          <p:nvPr/>
        </p:nvSpPr>
        <p:spPr>
          <a:xfrm>
            <a:off x="2373940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5563332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>
            <a:endCxn id="52" idx="2"/>
          </p:cNvCxnSpPr>
          <p:nvPr/>
        </p:nvCxnSpPr>
        <p:spPr>
          <a:xfrm flipH="1">
            <a:off x="6510694" y="4750066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Freeform: Shape 36"/>
          <p:cNvSpPr/>
          <p:nvPr/>
        </p:nvSpPr>
        <p:spPr>
          <a:xfrm>
            <a:off x="8232233" y="392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37"/>
          <p:cNvSpPr/>
          <p:nvPr/>
        </p:nvSpPr>
        <p:spPr>
          <a:xfrm>
            <a:off x="8087873" y="4430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39"/>
          <p:cNvSpPr/>
          <p:nvPr/>
        </p:nvSpPr>
        <p:spPr>
          <a:xfrm>
            <a:off x="9743873" y="435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40"/>
          <p:cNvSpPr/>
          <p:nvPr/>
        </p:nvSpPr>
        <p:spPr>
          <a:xfrm>
            <a:off x="7655873" y="392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43"/>
          <p:cNvSpPr/>
          <p:nvPr/>
        </p:nvSpPr>
        <p:spPr>
          <a:xfrm>
            <a:off x="9743873" y="536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49"/>
          <p:cNvSpPr/>
          <p:nvPr/>
        </p:nvSpPr>
        <p:spPr>
          <a:xfrm>
            <a:off x="7583873" y="489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33"/>
          <p:cNvSpPr/>
          <p:nvPr/>
        </p:nvSpPr>
        <p:spPr>
          <a:xfrm>
            <a:off x="8841973" y="4358018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Straight Connector 61"/>
          <p:cNvSpPr/>
          <p:nvPr/>
        </p:nvSpPr>
        <p:spPr>
          <a:xfrm>
            <a:off x="9129973" y="450201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Straight Connector 62"/>
          <p:cNvSpPr/>
          <p:nvPr/>
        </p:nvSpPr>
        <p:spPr>
          <a:xfrm>
            <a:off x="8985973" y="464601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404520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Freeform: Shape 35"/>
          <p:cNvSpPr/>
          <p:nvPr/>
        </p:nvSpPr>
        <p:spPr>
          <a:xfrm>
            <a:off x="8735873" y="378201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8"/>
          <p:cNvSpPr/>
          <p:nvPr/>
        </p:nvSpPr>
        <p:spPr>
          <a:xfrm>
            <a:off x="9383873" y="3854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4"/>
          <p:cNvSpPr/>
          <p:nvPr/>
        </p:nvSpPr>
        <p:spPr>
          <a:xfrm>
            <a:off x="2949939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6"/>
          <p:cNvSpPr/>
          <p:nvPr/>
        </p:nvSpPr>
        <p:spPr>
          <a:xfrm>
            <a:off x="2950300" y="39905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7"/>
          <p:cNvSpPr/>
          <p:nvPr/>
        </p:nvSpPr>
        <p:spPr>
          <a:xfrm>
            <a:off x="2805940" y="4494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9"/>
          <p:cNvSpPr/>
          <p:nvPr/>
        </p:nvSpPr>
        <p:spPr>
          <a:xfrm>
            <a:off x="4461940" y="442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0"/>
          <p:cNvSpPr/>
          <p:nvPr/>
        </p:nvSpPr>
        <p:spPr>
          <a:xfrm>
            <a:off x="2373940" y="399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4461940" y="5430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9"/>
          <p:cNvSpPr/>
          <p:nvPr/>
        </p:nvSpPr>
        <p:spPr>
          <a:xfrm>
            <a:off x="2301940" y="4962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1" name="Straight Arrow Connector 50"/>
          <p:cNvCxnSpPr/>
          <p:nvPr/>
        </p:nvCxnSpPr>
        <p:spPr>
          <a:xfrm flipH="1" flipV="1">
            <a:off x="5563332" y="4350144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53" name="Straight Arrow Connector 52"/>
          <p:cNvCxnSpPr>
            <a:endCxn id="52" idx="0"/>
          </p:cNvCxnSpPr>
          <p:nvPr/>
        </p:nvCxnSpPr>
        <p:spPr>
          <a:xfrm flipV="1">
            <a:off x="6910744" y="4350144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Freeform: Shape 36"/>
          <p:cNvSpPr/>
          <p:nvPr/>
        </p:nvSpPr>
        <p:spPr>
          <a:xfrm>
            <a:off x="8232233" y="392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37"/>
          <p:cNvSpPr/>
          <p:nvPr/>
        </p:nvSpPr>
        <p:spPr>
          <a:xfrm>
            <a:off x="8087873" y="4430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39"/>
          <p:cNvSpPr/>
          <p:nvPr/>
        </p:nvSpPr>
        <p:spPr>
          <a:xfrm>
            <a:off x="9743873" y="435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40"/>
          <p:cNvSpPr/>
          <p:nvPr/>
        </p:nvSpPr>
        <p:spPr>
          <a:xfrm>
            <a:off x="7655873" y="392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43"/>
          <p:cNvSpPr/>
          <p:nvPr/>
        </p:nvSpPr>
        <p:spPr>
          <a:xfrm>
            <a:off x="9743873" y="536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49"/>
          <p:cNvSpPr/>
          <p:nvPr/>
        </p:nvSpPr>
        <p:spPr>
          <a:xfrm>
            <a:off x="7583873" y="489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33"/>
          <p:cNvSpPr/>
          <p:nvPr/>
        </p:nvSpPr>
        <p:spPr>
          <a:xfrm>
            <a:off x="8841973" y="4358018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Straight Connector 61"/>
          <p:cNvSpPr/>
          <p:nvPr/>
        </p:nvSpPr>
        <p:spPr>
          <a:xfrm>
            <a:off x="9129973" y="450201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Straight Connector 62"/>
          <p:cNvSpPr/>
          <p:nvPr/>
        </p:nvSpPr>
        <p:spPr>
          <a:xfrm>
            <a:off x="8985973" y="464601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60847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7953452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7244808" y="2449515"/>
            <a:ext cx="4374378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iltragem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55743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812894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1899333" y="237118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Freeform: Shape 34"/>
          <p:cNvSpPr/>
          <p:nvPr/>
        </p:nvSpPr>
        <p:spPr>
          <a:xfrm>
            <a:off x="8231872" y="392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35"/>
          <p:cNvSpPr/>
          <p:nvPr/>
        </p:nvSpPr>
        <p:spPr>
          <a:xfrm>
            <a:off x="8735873" y="378201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6"/>
          <p:cNvSpPr/>
          <p:nvPr/>
        </p:nvSpPr>
        <p:spPr>
          <a:xfrm>
            <a:off x="8232233" y="392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37"/>
          <p:cNvSpPr/>
          <p:nvPr/>
        </p:nvSpPr>
        <p:spPr>
          <a:xfrm>
            <a:off x="8087873" y="4430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8"/>
          <p:cNvSpPr/>
          <p:nvPr/>
        </p:nvSpPr>
        <p:spPr>
          <a:xfrm>
            <a:off x="9383873" y="3854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39"/>
          <p:cNvSpPr/>
          <p:nvPr/>
        </p:nvSpPr>
        <p:spPr>
          <a:xfrm>
            <a:off x="9743873" y="435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40"/>
          <p:cNvSpPr/>
          <p:nvPr/>
        </p:nvSpPr>
        <p:spPr>
          <a:xfrm>
            <a:off x="7655873" y="392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43"/>
          <p:cNvSpPr/>
          <p:nvPr/>
        </p:nvSpPr>
        <p:spPr>
          <a:xfrm>
            <a:off x="9743873" y="5366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49"/>
          <p:cNvSpPr/>
          <p:nvPr/>
        </p:nvSpPr>
        <p:spPr>
          <a:xfrm>
            <a:off x="7583873" y="48980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8841973" y="4358018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9129973" y="450201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8985973" y="464601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3"/>
          <p:cNvSpPr/>
          <p:nvPr/>
        </p:nvSpPr>
        <p:spPr>
          <a:xfrm>
            <a:off x="3572740" y="4668328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5"/>
          <p:cNvSpPr/>
          <p:nvPr/>
        </p:nvSpPr>
        <p:spPr>
          <a:xfrm>
            <a:off x="3453940" y="38461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8"/>
          <p:cNvSpPr/>
          <p:nvPr/>
        </p:nvSpPr>
        <p:spPr>
          <a:xfrm>
            <a:off x="4101940" y="391814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47" name="Picture 46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525168" y="4812329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8" name="Picture 47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 rot="323826">
            <a:off x="3294023" y="4691214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9" name="Picture 48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 rot="399444" flipH="1">
            <a:off x="4072865" y="4699134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Oval 49"/>
          <p:cNvSpPr/>
          <p:nvPr/>
        </p:nvSpPr>
        <p:spPr>
          <a:xfrm>
            <a:off x="5166810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2" name="Oval 51"/>
          <p:cNvSpPr/>
          <p:nvPr/>
        </p:nvSpPr>
        <p:spPr>
          <a:xfrm>
            <a:off x="6510694" y="4350144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Pie 1"/>
          <p:cNvSpPr>
            <a:spLocks noChangeAspect="1"/>
          </p:cNvSpPr>
          <p:nvPr/>
        </p:nvSpPr>
        <p:spPr>
          <a:xfrm rot="5400000">
            <a:off x="5156097" y="4350144"/>
            <a:ext cx="799200" cy="799200"/>
          </a:xfrm>
          <a:prstGeom prst="pie">
            <a:avLst>
              <a:gd name="adj1" fmla="val 10800000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  <p:sp>
        <p:nvSpPr>
          <p:cNvPr id="54" name="Pie 53"/>
          <p:cNvSpPr>
            <a:spLocks noChangeAspect="1"/>
          </p:cNvSpPr>
          <p:nvPr/>
        </p:nvSpPr>
        <p:spPr>
          <a:xfrm rot="5400000">
            <a:off x="6511594" y="4350144"/>
            <a:ext cx="799200" cy="799200"/>
          </a:xfrm>
          <a:prstGeom prst="pie">
            <a:avLst>
              <a:gd name="adj1" fmla="val 10800000"/>
              <a:gd name="adj2" fmla="val 16200000"/>
            </a:avLst>
          </a:prstGeom>
          <a:solidFill>
            <a:schemeClr val="bg1">
              <a:lumMod val="50000"/>
            </a:schemeClr>
          </a:solidFill>
          <a:ln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4975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Group 39"/>
          <p:cNvGrpSpPr>
            <a:grpSpLocks noChangeAspect="1"/>
          </p:cNvGrpSpPr>
          <p:nvPr/>
        </p:nvGrpSpPr>
        <p:grpSpPr>
          <a:xfrm>
            <a:off x="3872785" y="2937953"/>
            <a:ext cx="639442" cy="571510"/>
            <a:chOff x="361129" y="5547062"/>
            <a:chExt cx="1370297" cy="1224720"/>
          </a:xfrm>
        </p:grpSpPr>
        <p:sp>
          <p:nvSpPr>
            <p:cNvPr id="4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2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" name="Group 54"/>
          <p:cNvGrpSpPr>
            <a:grpSpLocks noChangeAspect="1"/>
          </p:cNvGrpSpPr>
          <p:nvPr/>
        </p:nvGrpSpPr>
        <p:grpSpPr>
          <a:xfrm>
            <a:off x="7703372" y="2934072"/>
            <a:ext cx="1184629" cy="914026"/>
            <a:chOff x="7056360" y="3671999"/>
            <a:chExt cx="2520000" cy="1944361"/>
          </a:xfrm>
        </p:grpSpPr>
        <p:sp>
          <p:nvSpPr>
            <p:cNvPr id="5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832159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4454629" y="385953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>
            <a:grpSpLocks noChangeAspect="1"/>
          </p:cNvGrpSpPr>
          <p:nvPr/>
        </p:nvGrpSpPr>
        <p:grpSpPr>
          <a:xfrm>
            <a:off x="3872785" y="2937953"/>
            <a:ext cx="639442" cy="571510"/>
            <a:chOff x="361129" y="5547062"/>
            <a:chExt cx="1370297" cy="1224720"/>
          </a:xfrm>
        </p:grpSpPr>
        <p:sp>
          <p:nvSpPr>
            <p:cNvPr id="4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" name="Group 54"/>
          <p:cNvGrpSpPr>
            <a:grpSpLocks noChangeAspect="1"/>
          </p:cNvGrpSpPr>
          <p:nvPr/>
        </p:nvGrpSpPr>
        <p:grpSpPr>
          <a:xfrm>
            <a:off x="7703372" y="2934072"/>
            <a:ext cx="1184629" cy="914026"/>
            <a:chOff x="7056360" y="3671999"/>
            <a:chExt cx="2520000" cy="1944361"/>
          </a:xfrm>
        </p:grpSpPr>
        <p:sp>
          <p:nvSpPr>
            <p:cNvPr id="5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33918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4454629" y="385953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>
            <a:grpSpLocks noChangeAspect="1"/>
          </p:cNvGrpSpPr>
          <p:nvPr/>
        </p:nvGrpSpPr>
        <p:grpSpPr>
          <a:xfrm>
            <a:off x="3872785" y="2937953"/>
            <a:ext cx="639442" cy="571510"/>
            <a:chOff x="361129" y="5547062"/>
            <a:chExt cx="1370297" cy="1224720"/>
          </a:xfrm>
        </p:grpSpPr>
        <p:sp>
          <p:nvSpPr>
            <p:cNvPr id="4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" name="Group 54"/>
          <p:cNvGrpSpPr>
            <a:grpSpLocks noChangeAspect="1"/>
          </p:cNvGrpSpPr>
          <p:nvPr/>
        </p:nvGrpSpPr>
        <p:grpSpPr>
          <a:xfrm>
            <a:off x="7703372" y="2934072"/>
            <a:ext cx="1184629" cy="914026"/>
            <a:chOff x="7056360" y="3671999"/>
            <a:chExt cx="2520000" cy="1944361"/>
          </a:xfrm>
        </p:grpSpPr>
        <p:sp>
          <p:nvSpPr>
            <p:cNvPr id="5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094574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4454629" y="385953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>
            <a:grpSpLocks noChangeAspect="1"/>
          </p:cNvGrpSpPr>
          <p:nvPr/>
        </p:nvGrpSpPr>
        <p:grpSpPr>
          <a:xfrm>
            <a:off x="3872785" y="2937953"/>
            <a:ext cx="639442" cy="571510"/>
            <a:chOff x="361129" y="5547062"/>
            <a:chExt cx="1370297" cy="1224720"/>
          </a:xfrm>
        </p:grpSpPr>
        <p:sp>
          <p:nvSpPr>
            <p:cNvPr id="4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" name="Group 54"/>
          <p:cNvGrpSpPr>
            <a:grpSpLocks noChangeAspect="1"/>
          </p:cNvGrpSpPr>
          <p:nvPr/>
        </p:nvGrpSpPr>
        <p:grpSpPr>
          <a:xfrm>
            <a:off x="7703372" y="2934072"/>
            <a:ext cx="1184629" cy="914026"/>
            <a:chOff x="7056360" y="3671999"/>
            <a:chExt cx="2520000" cy="1944361"/>
          </a:xfrm>
        </p:grpSpPr>
        <p:sp>
          <p:nvSpPr>
            <p:cNvPr id="5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0" name="Title 1"/>
          <p:cNvSpPr txBox="1">
            <a:spLocks/>
          </p:cNvSpPr>
          <p:nvPr/>
        </p:nvSpPr>
        <p:spPr>
          <a:xfrm>
            <a:off x="4671741" y="5246326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abilidade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23654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4611757" y="3299791"/>
            <a:ext cx="3077058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4454629" y="385953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de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>
            <a:grpSpLocks noChangeAspect="1"/>
          </p:cNvGrpSpPr>
          <p:nvPr/>
        </p:nvGrpSpPr>
        <p:grpSpPr>
          <a:xfrm>
            <a:off x="3872785" y="2937953"/>
            <a:ext cx="639442" cy="571510"/>
            <a:chOff x="361129" y="5547062"/>
            <a:chExt cx="1370297" cy="1224720"/>
          </a:xfrm>
        </p:grpSpPr>
        <p:sp>
          <p:nvSpPr>
            <p:cNvPr id="41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46" name="Picture 45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1" name="Picture 50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53" name="Picture 52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55" name="Group 54"/>
          <p:cNvGrpSpPr>
            <a:grpSpLocks noChangeAspect="1"/>
          </p:cNvGrpSpPr>
          <p:nvPr/>
        </p:nvGrpSpPr>
        <p:grpSpPr>
          <a:xfrm>
            <a:off x="7703372" y="2934072"/>
            <a:ext cx="1184629" cy="914026"/>
            <a:chOff x="7056360" y="3671999"/>
            <a:chExt cx="2520000" cy="1944361"/>
          </a:xfrm>
        </p:grpSpPr>
        <p:sp>
          <p:nvSpPr>
            <p:cNvPr id="5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7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8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59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0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1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2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3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4" name="Straight Connector 63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5" name="Straight Connector 64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6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7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0" name="Title 1"/>
          <p:cNvSpPr txBox="1">
            <a:spLocks/>
          </p:cNvSpPr>
          <p:nvPr/>
        </p:nvSpPr>
        <p:spPr>
          <a:xfrm>
            <a:off x="4671741" y="5246326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u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so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eficiente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4507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512557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2790950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369480" y="18612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1855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512557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2790950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46974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151753" y="153750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atores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ambientais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5512557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790950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84576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Up Arrow 1"/>
          <p:cNvSpPr/>
          <p:nvPr/>
        </p:nvSpPr>
        <p:spPr>
          <a:xfrm>
            <a:off x="4680488" y="2247256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>
          <a:xfrm>
            <a:off x="8649712" y="4773422"/>
            <a:ext cx="1184629" cy="914026"/>
            <a:chOff x="7056360" y="3671999"/>
            <a:chExt cx="2520000" cy="1944361"/>
          </a:xfrm>
        </p:grpSpPr>
        <p:sp>
          <p:nvSpPr>
            <p:cNvPr id="20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Straight Connector 27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Straight Connector 28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1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3307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5768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4979359" y="1697006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smtClean="0">
                <a:latin typeface="Helvetica Neue Thin" charset="0"/>
                <a:ea typeface="Helvetica Neue Thin" charset="0"/>
                <a:cs typeface="Helvetica Neue Thin" charset="0"/>
              </a:rPr>
              <a:t>sobrevivência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Up Arrow 19"/>
          <p:cNvSpPr/>
          <p:nvPr/>
        </p:nvSpPr>
        <p:spPr>
          <a:xfrm rot="10800000">
            <a:off x="4680488" y="2231757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5" name="Group 14"/>
          <p:cNvGrpSpPr>
            <a:grpSpLocks noChangeAspect="1"/>
          </p:cNvGrpSpPr>
          <p:nvPr/>
        </p:nvGrpSpPr>
        <p:grpSpPr>
          <a:xfrm>
            <a:off x="2360071" y="4813210"/>
            <a:ext cx="639442" cy="571510"/>
            <a:chOff x="361129" y="5547062"/>
            <a:chExt cx="1370297" cy="1224720"/>
          </a:xfrm>
        </p:grpSpPr>
        <p:sp>
          <p:nvSpPr>
            <p:cNvPr id="16" name="Freeform: Shape 33"/>
            <p:cNvSpPr/>
            <p:nvPr/>
          </p:nvSpPr>
          <p:spPr>
            <a:xfrm>
              <a:off x="912288" y="6241861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34"/>
            <p:cNvSpPr/>
            <p:nvPr/>
          </p:nvSpPr>
          <p:spPr>
            <a:xfrm>
              <a:off x="361129" y="5691061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35"/>
            <p:cNvSpPr/>
            <p:nvPr/>
          </p:nvSpPr>
          <p:spPr>
            <a:xfrm>
              <a:off x="937129" y="5547062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36"/>
            <p:cNvSpPr/>
            <p:nvPr/>
          </p:nvSpPr>
          <p:spPr>
            <a:xfrm>
              <a:off x="912288" y="6242582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990000"/>
            </a:solidFill>
            <a:ln w="0">
              <a:solidFill>
                <a:srgbClr val="9900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3">
              <a:lum/>
              <a:alphaModFix/>
            </a:blip>
            <a:srcRect/>
            <a:stretch>
              <a:fillRect/>
            </a:stretch>
          </p:blipFill>
          <p:spPr>
            <a:xfrm>
              <a:off x="865129" y="6370023"/>
              <a:ext cx="637560" cy="3294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23826">
              <a:off x="633984" y="6248908"/>
              <a:ext cx="306720" cy="3402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4">
              <a:lum/>
              <a:alphaModFix/>
            </a:blip>
            <a:srcRect/>
            <a:stretch>
              <a:fillRect/>
            </a:stretch>
          </p:blipFill>
          <p:spPr>
            <a:xfrm rot="399444" flipH="1">
              <a:off x="1412826" y="6256828"/>
              <a:ext cx="318600" cy="324360"/>
            </a:xfrm>
            <a:prstGeom prst="rect">
              <a:avLst/>
            </a:prstGeom>
            <a:noFill/>
            <a:ln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20017101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1058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10172401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20"/>
          <p:cNvSpPr/>
          <p:nvPr/>
        </p:nvSpPr>
        <p:spPr>
          <a:xfrm>
            <a:off x="8846415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5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477529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10172401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20"/>
          <p:cNvSpPr/>
          <p:nvPr/>
        </p:nvSpPr>
        <p:spPr>
          <a:xfrm>
            <a:off x="8846415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76"/>
          <p:cNvSpPr/>
          <p:nvPr/>
        </p:nvSpPr>
        <p:spPr>
          <a:xfrm>
            <a:off x="10372792" y="14575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6"/>
          <p:cNvSpPr/>
          <p:nvPr/>
        </p:nvSpPr>
        <p:spPr>
          <a:xfrm>
            <a:off x="9087255" y="204820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9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00660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76"/>
          <p:cNvSpPr/>
          <p:nvPr/>
        </p:nvSpPr>
        <p:spPr>
          <a:xfrm>
            <a:off x="10372792" y="14575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6"/>
          <p:cNvSpPr/>
          <p:nvPr/>
        </p:nvSpPr>
        <p:spPr>
          <a:xfrm>
            <a:off x="9087255" y="204820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9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5714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9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4648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Heart 17"/>
          <p:cNvSpPr/>
          <p:nvPr/>
        </p:nvSpPr>
        <p:spPr>
          <a:xfrm>
            <a:off x="10129583" y="1726609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Heart 18"/>
          <p:cNvSpPr/>
          <p:nvPr/>
        </p:nvSpPr>
        <p:spPr>
          <a:xfrm>
            <a:off x="8828627" y="2353633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5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8608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Heart 17"/>
          <p:cNvSpPr/>
          <p:nvPr/>
        </p:nvSpPr>
        <p:spPr>
          <a:xfrm>
            <a:off x="10129583" y="1726609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Heart 18"/>
          <p:cNvSpPr/>
          <p:nvPr/>
        </p:nvSpPr>
        <p:spPr>
          <a:xfrm>
            <a:off x="8828627" y="2353633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Up Arrow 21"/>
          <p:cNvSpPr/>
          <p:nvPr/>
        </p:nvSpPr>
        <p:spPr>
          <a:xfrm>
            <a:off x="4680488" y="2247256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5" name="Group 24"/>
          <p:cNvGrpSpPr>
            <a:grpSpLocks noChangeAspect="1"/>
          </p:cNvGrpSpPr>
          <p:nvPr/>
        </p:nvGrpSpPr>
        <p:grpSpPr>
          <a:xfrm>
            <a:off x="8649712" y="4773422"/>
            <a:ext cx="1184629" cy="914026"/>
            <a:chOff x="7056360" y="3671999"/>
            <a:chExt cx="2520000" cy="1944361"/>
          </a:xfrm>
        </p:grpSpPr>
        <p:sp>
          <p:nvSpPr>
            <p:cNvPr id="26" name="Freeform: Shape 33"/>
            <p:cNvSpPr/>
            <p:nvPr/>
          </p:nvSpPr>
          <p:spPr>
            <a:xfrm>
              <a:off x="8280000" y="4320000"/>
              <a:ext cx="576000" cy="1080000"/>
            </a:xfrm>
            <a:custGeom>
              <a:avLst>
                <a:gd name="f0" fmla="val 5400"/>
              </a:avLst>
              <a:gdLst>
                <a:gd name="f1" fmla="val 10800000"/>
                <a:gd name="f2" fmla="val 5400000"/>
                <a:gd name="f3" fmla="val 180"/>
                <a:gd name="f4" fmla="val w"/>
                <a:gd name="f5" fmla="val h"/>
                <a:gd name="f6" fmla="val 0"/>
                <a:gd name="f7" fmla="val 21600"/>
                <a:gd name="f8" fmla="val 10800"/>
                <a:gd name="f9" fmla="val -2147483647"/>
                <a:gd name="f10" fmla="val 2147483647"/>
                <a:gd name="f11" fmla="+- 0 0 0"/>
                <a:gd name="f12" fmla="*/ f4 1 21600"/>
                <a:gd name="f13" fmla="*/ f5 1 21600"/>
                <a:gd name="f14" fmla="pin 0 f0 10800"/>
                <a:gd name="f15" fmla="*/ f11 f1 1"/>
                <a:gd name="f16" fmla="val f14"/>
                <a:gd name="f17" fmla="+- 21600 0 f14"/>
                <a:gd name="f18" fmla="*/ f14 100 1"/>
                <a:gd name="f19" fmla="*/ f14 f12 1"/>
                <a:gd name="f20" fmla="*/ f6 f13 1"/>
                <a:gd name="f21" fmla="*/ 10800 f12 1"/>
                <a:gd name="f22" fmla="*/ 0 f13 1"/>
                <a:gd name="f23" fmla="*/ f15 1 f3"/>
                <a:gd name="f24" fmla="*/ 0 f12 1"/>
                <a:gd name="f25" fmla="*/ 10800 f13 1"/>
                <a:gd name="f26" fmla="*/ 21600 f13 1"/>
                <a:gd name="f27" fmla="*/ 21600 f12 1"/>
                <a:gd name="f28" fmla="*/ f18 1 234"/>
                <a:gd name="f29" fmla="+- f23 0 f2"/>
                <a:gd name="f30" fmla="+- f28 1700 0"/>
                <a:gd name="f31" fmla="+- 21600 0 f30"/>
                <a:gd name="f32" fmla="*/ f30 f12 1"/>
                <a:gd name="f33" fmla="*/ f30 f13 1"/>
                <a:gd name="f34" fmla="*/ f31 f12 1"/>
                <a:gd name="f35" fmla="*/ f31 f13 1"/>
              </a:gdLst>
              <a:ahLst>
                <a:ahXY gdRefX="f0" minX="f6" maxX="f8">
                  <a:pos x="f19" y="f20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1" y="f22"/>
                </a:cxn>
                <a:cxn ang="f29">
                  <a:pos x="f24" y="f25"/>
                </a:cxn>
                <a:cxn ang="f29">
                  <a:pos x="f21" y="f26"/>
                </a:cxn>
                <a:cxn ang="f29">
                  <a:pos x="f27" y="f25"/>
                </a:cxn>
              </a:cxnLst>
              <a:rect l="f32" t="f33" r="f34" b="f35"/>
              <a:pathLst>
                <a:path w="21600" h="21600">
                  <a:moveTo>
                    <a:pt x="f16" y="f6"/>
                  </a:moveTo>
                  <a:lnTo>
                    <a:pt x="f17" y="f6"/>
                  </a:lnTo>
                  <a:lnTo>
                    <a:pt x="f7" y="f8"/>
                  </a:lnTo>
                  <a:lnTo>
                    <a:pt x="f17" y="f7"/>
                  </a:lnTo>
                  <a:lnTo>
                    <a:pt x="f16" y="f7"/>
                  </a:lnTo>
                  <a:lnTo>
                    <a:pt x="f6" y="f8"/>
                  </a:lnTo>
                  <a:close/>
                </a:path>
              </a:pathLst>
            </a:custGeom>
            <a:solidFill>
              <a:srgbClr val="663300"/>
            </a:solidFill>
            <a:ln w="36000">
              <a:solidFill>
                <a:srgbClr val="663300"/>
              </a:solidFill>
              <a:prstDash val="solid"/>
            </a:ln>
          </p:spPr>
          <p:txBody>
            <a:bodyPr vert="horz" wrap="none" lIns="108000" tIns="63000" rIns="108000" bIns="63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34"/>
            <p:cNvSpPr/>
            <p:nvPr/>
          </p:nvSpPr>
          <p:spPr>
            <a:xfrm>
              <a:off x="7703999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35"/>
            <p:cNvSpPr/>
            <p:nvPr/>
          </p:nvSpPr>
          <p:spPr>
            <a:xfrm>
              <a:off x="8208000" y="367199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36"/>
            <p:cNvSpPr/>
            <p:nvPr/>
          </p:nvSpPr>
          <p:spPr>
            <a:xfrm>
              <a:off x="7704360" y="3816359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37"/>
            <p:cNvSpPr/>
            <p:nvPr/>
          </p:nvSpPr>
          <p:spPr>
            <a:xfrm>
              <a:off x="7560000" y="4320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38"/>
            <p:cNvSpPr/>
            <p:nvPr/>
          </p:nvSpPr>
          <p:spPr>
            <a:xfrm>
              <a:off x="8856000" y="3744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39"/>
            <p:cNvSpPr/>
            <p:nvPr/>
          </p:nvSpPr>
          <p:spPr>
            <a:xfrm>
              <a:off x="9216000" y="4248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40"/>
            <p:cNvSpPr/>
            <p:nvPr/>
          </p:nvSpPr>
          <p:spPr>
            <a:xfrm>
              <a:off x="7128000" y="381600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Straight Connector 36"/>
            <p:cNvSpPr/>
            <p:nvPr/>
          </p:nvSpPr>
          <p:spPr>
            <a:xfrm>
              <a:off x="8568000" y="4464000"/>
              <a:ext cx="0" cy="43200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Straight Connector 37"/>
            <p:cNvSpPr/>
            <p:nvPr/>
          </p:nvSpPr>
          <p:spPr>
            <a:xfrm>
              <a:off x="8424000" y="4608000"/>
              <a:ext cx="288000" cy="0"/>
            </a:xfrm>
            <a:prstGeom prst="line">
              <a:avLst/>
            </a:prstGeom>
            <a:noFill/>
            <a:ln w="36000">
              <a:solidFill>
                <a:srgbClr val="FFFFCC"/>
              </a:solidFill>
              <a:prstDash val="solid"/>
            </a:ln>
          </p:spPr>
          <p:txBody>
            <a:bodyPr vert="horz" wrap="none" lIns="108000" tIns="63000" rIns="108000" bIns="63000" anchor="ctr" anchorCtr="0" compatLnSpc="0"/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46"/>
            <p:cNvSpPr/>
            <p:nvPr/>
          </p:nvSpPr>
          <p:spPr>
            <a:xfrm>
              <a:off x="9216360" y="5256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50"/>
            <p:cNvSpPr/>
            <p:nvPr/>
          </p:nvSpPr>
          <p:spPr>
            <a:xfrm>
              <a:off x="7056360" y="4788360"/>
              <a:ext cx="360000" cy="3600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663300"/>
            </a:solidFill>
            <a:ln w="0">
              <a:solidFill>
                <a:srgbClr val="663300">
                  <a:alpha val="30000"/>
                </a:srgb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38160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09135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0276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290648" y="812793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46532" y="2469118"/>
            <a:ext cx="4445323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7167522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6510625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7824419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8482224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9796018" y="2647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9139121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7167522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7167522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8482224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9796018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8482224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913912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651017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716706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13856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51017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7819600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7819600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7826731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8482224" y="325948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9139121" y="264738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9796018" y="326367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9796018" y="4496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9139121" y="38799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153673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1"/>
          <p:cNvSpPr/>
          <p:nvPr/>
        </p:nvSpPr>
        <p:spPr>
          <a:xfrm>
            <a:off x="5877199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1"/>
          <p:cNvSpPr/>
          <p:nvPr/>
        </p:nvSpPr>
        <p:spPr>
          <a:xfrm>
            <a:off x="5877199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5736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3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>
              <a:alpha val="30000"/>
            </a:schemeClr>
          </a:solidFill>
          <a:ln w="0">
            <a:solidFill>
              <a:schemeClr val="accent4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3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1"/>
          <p:cNvSpPr/>
          <p:nvPr/>
        </p:nvSpPr>
        <p:spPr>
          <a:xfrm>
            <a:off x="5877199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>
              <a:alpha val="30000"/>
            </a:schemeClr>
          </a:solidFill>
          <a:ln w="0">
            <a:solidFill>
              <a:schemeClr val="accent4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1"/>
          <p:cNvSpPr/>
          <p:nvPr/>
        </p:nvSpPr>
        <p:spPr>
          <a:xfrm>
            <a:off x="5877199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3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3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>
              <a:alpha val="30000"/>
            </a:srgbClr>
          </a:solidFill>
          <a:ln w="0">
            <a:solidFill>
              <a:srgbClr val="B5CE1E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3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3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>
              <a:alpha val="30000"/>
            </a:srgbClr>
          </a:solidFill>
          <a:ln w="0">
            <a:solidFill>
              <a:srgbClr val="B5CE1E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1360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1"/>
          <p:cNvSpPr/>
          <p:nvPr/>
        </p:nvSpPr>
        <p:spPr>
          <a:xfrm>
            <a:off x="5877199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1"/>
          <p:cNvSpPr/>
          <p:nvPr/>
        </p:nvSpPr>
        <p:spPr>
          <a:xfrm>
            <a:off x="5877199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223964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1"/>
          <p:cNvSpPr/>
          <p:nvPr/>
        </p:nvSpPr>
        <p:spPr>
          <a:xfrm>
            <a:off x="5877199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1"/>
          <p:cNvSpPr/>
          <p:nvPr/>
        </p:nvSpPr>
        <p:spPr>
          <a:xfrm>
            <a:off x="5877199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>
              <a:alpha val="30000"/>
            </a:schemeClr>
          </a:solidFill>
          <a:ln w="0">
            <a:solidFill>
              <a:schemeClr val="accent4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>
              <a:alpha val="30000"/>
            </a:schemeClr>
          </a:solidFill>
          <a:ln w="0">
            <a:solidFill>
              <a:schemeClr val="accent1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>
              <a:alpha val="30000"/>
            </a:schemeClr>
          </a:solidFill>
          <a:ln w="0">
            <a:solidFill>
              <a:schemeClr val="accent1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>
              <a:alpha val="30000"/>
            </a:schemeClr>
          </a:solidFill>
          <a:ln w="0">
            <a:solidFill>
              <a:schemeClr val="accent5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>
              <a:alpha val="30000"/>
            </a:schemeClr>
          </a:solidFill>
          <a:ln w="0">
            <a:solidFill>
              <a:schemeClr val="accent5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>
              <a:alpha val="30000"/>
            </a:schemeClr>
          </a:solidFill>
          <a:ln w="0">
            <a:solidFill>
              <a:schemeClr val="accent4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1686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1"/>
          <p:cNvSpPr/>
          <p:nvPr/>
        </p:nvSpPr>
        <p:spPr>
          <a:xfrm>
            <a:off x="5877199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1"/>
          <p:cNvSpPr/>
          <p:nvPr/>
        </p:nvSpPr>
        <p:spPr>
          <a:xfrm>
            <a:off x="5877199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0213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1"/>
          <p:cNvSpPr/>
          <p:nvPr/>
        </p:nvSpPr>
        <p:spPr>
          <a:xfrm>
            <a:off x="5877199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1"/>
          <p:cNvSpPr/>
          <p:nvPr/>
        </p:nvSpPr>
        <p:spPr>
          <a:xfrm>
            <a:off x="5877199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11"/>
          <p:cNvSpPr/>
          <p:nvPr/>
        </p:nvSpPr>
        <p:spPr>
          <a:xfrm>
            <a:off x="390514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1"/>
          <p:cNvSpPr/>
          <p:nvPr/>
        </p:nvSpPr>
        <p:spPr>
          <a:xfrm>
            <a:off x="6534096" y="321343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20"/>
          <p:cNvSpPr/>
          <p:nvPr/>
        </p:nvSpPr>
        <p:spPr>
          <a:xfrm>
            <a:off x="719680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20"/>
          <p:cNvSpPr/>
          <p:nvPr/>
        </p:nvSpPr>
        <p:spPr>
          <a:xfrm>
            <a:off x="3904786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20"/>
          <p:cNvSpPr/>
          <p:nvPr/>
        </p:nvSpPr>
        <p:spPr>
          <a:xfrm>
            <a:off x="6531616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20"/>
          <p:cNvSpPr/>
          <p:nvPr/>
        </p:nvSpPr>
        <p:spPr>
          <a:xfrm>
            <a:off x="4562317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77"/>
          <p:cNvSpPr/>
          <p:nvPr/>
        </p:nvSpPr>
        <p:spPr>
          <a:xfrm>
            <a:off x="7483693" y="24529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23225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77"/>
          <p:cNvSpPr/>
          <p:nvPr/>
        </p:nvSpPr>
        <p:spPr>
          <a:xfrm>
            <a:off x="7483693" y="24529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2385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037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>
              <a:alpha val="30000"/>
            </a:schemeClr>
          </a:solidFill>
          <a:ln w="0">
            <a:solidFill>
              <a:schemeClr val="accent1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>
              <a:alpha val="30000"/>
            </a:schemeClr>
          </a:solidFill>
          <a:ln w="0">
            <a:solidFill>
              <a:schemeClr val="accent5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>
              <a:alpha val="30000"/>
            </a:schemeClr>
          </a:solidFill>
          <a:ln w="0">
            <a:solidFill>
              <a:schemeClr val="accent4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1275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/>
          <p:cNvSpPr/>
          <p:nvPr/>
        </p:nvSpPr>
        <p:spPr>
          <a:xfrm>
            <a:off x="3464649" y="2322230"/>
            <a:ext cx="4693294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14902" y="3035175"/>
            <a:ext cx="3195955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endParaRPr lang="en-US" sz="3200" b="1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genética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luxo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gênico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Freeform: Shape 11"/>
          <p:cNvSpPr/>
          <p:nvPr/>
        </p:nvSpPr>
        <p:spPr>
          <a:xfrm>
            <a:off x="4562497" y="32134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1"/>
          <p:cNvSpPr/>
          <p:nvPr/>
        </p:nvSpPr>
        <p:spPr>
          <a:xfrm>
            <a:off x="3905600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1"/>
          <p:cNvSpPr/>
          <p:nvPr/>
        </p:nvSpPr>
        <p:spPr>
          <a:xfrm>
            <a:off x="5219394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1"/>
          <p:cNvSpPr/>
          <p:nvPr/>
        </p:nvSpPr>
        <p:spPr>
          <a:xfrm>
            <a:off x="4562497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1"/>
          <p:cNvSpPr/>
          <p:nvPr/>
        </p:nvSpPr>
        <p:spPr>
          <a:xfrm>
            <a:off x="3908831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1"/>
          <p:cNvSpPr/>
          <p:nvPr/>
        </p:nvSpPr>
        <p:spPr>
          <a:xfrm>
            <a:off x="5221706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1"/>
          <p:cNvSpPr/>
          <p:nvPr/>
        </p:nvSpPr>
        <p:spPr>
          <a:xfrm>
            <a:off x="7190993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1"/>
          <p:cNvSpPr/>
          <p:nvPr/>
        </p:nvSpPr>
        <p:spPr>
          <a:xfrm>
            <a:off x="6534096" y="444603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71031" y="506232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7190993" y="444773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61445" y="985923"/>
            <a:ext cx="2126580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bundância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Font typeface="Arial" charset="0"/>
              <a:buChar char="•"/>
            </a:pP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5223239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20"/>
          <p:cNvSpPr/>
          <p:nvPr/>
        </p:nvSpPr>
        <p:spPr>
          <a:xfrm>
            <a:off x="5877199" y="382955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20"/>
          <p:cNvSpPr/>
          <p:nvPr/>
        </p:nvSpPr>
        <p:spPr>
          <a:xfrm>
            <a:off x="4583842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3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20"/>
          <p:cNvSpPr/>
          <p:nvPr/>
        </p:nvSpPr>
        <p:spPr>
          <a:xfrm>
            <a:off x="7201330" y="32113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1">
              <a:alpha val="30000"/>
            </a:schemeClr>
          </a:solidFill>
          <a:ln w="0">
            <a:solidFill>
              <a:schemeClr val="accent1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6531436" y="506214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>
              <a:alpha val="30000"/>
            </a:schemeClr>
          </a:solidFill>
          <a:ln w="0">
            <a:solidFill>
              <a:schemeClr val="accent5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20"/>
          <p:cNvSpPr/>
          <p:nvPr/>
        </p:nvSpPr>
        <p:spPr>
          <a:xfrm>
            <a:off x="5216163" y="444585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>
              <a:alpha val="30000"/>
            </a:schemeClr>
          </a:solidFill>
          <a:ln w="0">
            <a:solidFill>
              <a:schemeClr val="accent4">
                <a:alpha val="1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3901755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4561589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5879486" y="32091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6540228" y="32077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6531436" y="382973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901755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876702" y="445035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7201330" y="506232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Title 1"/>
          <p:cNvSpPr txBox="1">
            <a:spLocks/>
          </p:cNvSpPr>
          <p:nvPr/>
        </p:nvSpPr>
        <p:spPr>
          <a:xfrm>
            <a:off x="8211736" y="3035175"/>
            <a:ext cx="3786049" cy="342346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filtragem</a:t>
            </a:r>
            <a:r>
              <a:rPr lang="en-US" sz="32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migração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lnSpc>
                <a:spcPct val="120000"/>
              </a:lnSpc>
              <a:spcAft>
                <a:spcPts val="600"/>
              </a:spcAft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especiação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74945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6709</TotalTime>
  <Words>6295</Words>
  <Application>Microsoft Macintosh PowerPoint</Application>
  <PresentationFormat>Widescreen</PresentationFormat>
  <Paragraphs>3136</Paragraphs>
  <Slides>403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403</vt:i4>
      </vt:variant>
    </vt:vector>
  </HeadingPairs>
  <TitlesOfParts>
    <vt:vector size="411" baseType="lpstr">
      <vt:lpstr>Arial Unicode MS</vt:lpstr>
      <vt:lpstr>Calibri</vt:lpstr>
      <vt:lpstr>Calibri Light</vt:lpstr>
      <vt:lpstr>Helvetica Neue</vt:lpstr>
      <vt:lpstr>Helvetica Neue Condensed</vt:lpstr>
      <vt:lpstr>Helvetica Neue Thin</vt:lpstr>
      <vt:lpstr>Arial</vt:lpstr>
      <vt:lpstr>Office Theme</vt:lpstr>
      <vt:lpstr>Efeito do distúrbio nas estratégias de vida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Falar: simulações, R, pacote…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PowerPoint Presentation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PowerPoint Presentation</vt:lpstr>
      <vt:lpstr>modelo baseado em indivíduo</vt:lpstr>
      <vt:lpstr>modelo baseado em indivíduo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análise dos dados</vt:lpstr>
      <vt:lpstr>modelos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seleção de modelos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logístico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logístico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Michaelis-Menten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Michaelis-Menten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Michaelis-Menten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logístico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variáveis de interesse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LUISA NOVARA MONCLAR GONÇALVES</dc:creator>
  <cp:lastModifiedBy>LUISA NOVARA MONCLAR GONÇALVES</cp:lastModifiedBy>
  <cp:revision>781</cp:revision>
  <cp:lastPrinted>2017-08-19T19:19:22Z</cp:lastPrinted>
  <dcterms:created xsi:type="dcterms:W3CDTF">2017-08-06T14:56:34Z</dcterms:created>
  <dcterms:modified xsi:type="dcterms:W3CDTF">2017-08-19T20:39:25Z</dcterms:modified>
</cp:coreProperties>
</file>

<file path=docProps/thumbnail.jpeg>
</file>